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8"/>
  </p:notesMasterIdLst>
  <p:sldIdLst>
    <p:sldId id="602" r:id="rId6"/>
    <p:sldId id="604" r:id="rId7"/>
    <p:sldId id="1481" r:id="rId8"/>
    <p:sldId id="1477" r:id="rId9"/>
    <p:sldId id="1468" r:id="rId10"/>
    <p:sldId id="577" r:id="rId11"/>
    <p:sldId id="376" r:id="rId12"/>
    <p:sldId id="377" r:id="rId13"/>
    <p:sldId id="578" r:id="rId14"/>
    <p:sldId id="600" r:id="rId15"/>
    <p:sldId id="378" r:id="rId16"/>
    <p:sldId id="379" r:id="rId17"/>
    <p:sldId id="1488" r:id="rId18"/>
    <p:sldId id="1486" r:id="rId19"/>
    <p:sldId id="1487" r:id="rId20"/>
    <p:sldId id="1489" r:id="rId21"/>
    <p:sldId id="1457" r:id="rId22"/>
    <p:sldId id="1490" r:id="rId23"/>
    <p:sldId id="1492" r:id="rId24"/>
    <p:sldId id="1491" r:id="rId25"/>
    <p:sldId id="270" r:id="rId26"/>
    <p:sldId id="449" r:id="rId2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中間スタイル 3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テーマ スタイル 2 - アクセント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://prdokal1.jnet4g.local/060&#25216;/020&#25216;&#20225;/010&#25216;&#20225;&#65315;/A10&#28023;&#22806;&#39640;&#36895;&#37444;&#36947;&#12503;&#12525;&#65315;&#65286;&#65315;&#20107;&#26989;&#23460;/70%20&#12503;&#12525;&#12472;&#12455;&#12463;&#12488;&#12473;&#12461;&#12540;&#12512;/91%20IHRA/&#9733;181107%20&#31532;&#65299;&#22238;&#12501;&#12457;&#12540;&#12521;&#12512;/09%20&#24195;&#22577;/05%20&#28023;&#22806;&#12513;&#12487;&#12451;&#12450;&#12524;&#12463;/Re_%20&#12304;&#20381;&#38972;&#12305;&#26032;&#24185;&#32218;&#20055;&#38477;&#20154;&#21729;&#12487;&#12540;&#12479;&#12398;&#25552;&#20379;/&#20055;&#36554;&#20154;&#21729;&#27604;&#36611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usuke.masuda\Desktop\&#26032;&#27178;&#27996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616139927395325"/>
          <c:y val="0.15277777777777779"/>
          <c:w val="0.57383860072604675"/>
          <c:h val="0.693745981987056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'[乗車人員比較.xlsx]Sheet1 (2)'!$B$8:$B$9</c:f>
              <c:strCache>
                <c:ptCount val="2"/>
                <c:pt idx="0">
                  <c:v>Nozomi stations</c:v>
                </c:pt>
                <c:pt idx="1">
                  <c:v>Other stations</c:v>
                </c:pt>
              </c:strCache>
            </c:strRef>
          </c:cat>
          <c:val>
            <c:numRef>
              <c:f>'[乗車人員比較.xlsx]Sheet1 (2)'!$C$8:$C$9</c:f>
              <c:numCache>
                <c:formatCode>#,##0_);[Red]\(#,##0\)</c:formatCode>
                <c:ptCount val="2"/>
                <c:pt idx="0">
                  <c:v>726391.70958904107</c:v>
                </c:pt>
                <c:pt idx="1">
                  <c:v>190224.197260274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E-4475-A51A-30860075E0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9568104"/>
        <c:axId val="549588488"/>
      </c:barChart>
      <c:catAx>
        <c:axId val="549568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588488"/>
        <c:crosses val="autoZero"/>
        <c:auto val="1"/>
        <c:lblAlgn val="ctr"/>
        <c:lblOffset val="100"/>
        <c:noMultiLvlLbl val="0"/>
      </c:catAx>
      <c:valAx>
        <c:axId val="549588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568104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69134340973721"/>
          <c:y val="0.12249622510279613"/>
          <c:w val="0.80854055702081074"/>
          <c:h val="0.809928249925222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1964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Shinkansen</c:v>
                </c:pt>
                <c:pt idx="1">
                  <c:v>Conventional (JR)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2202</c:v>
                </c:pt>
                <c:pt idx="1">
                  <c:v>2755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6C-4A3A-8F5F-23F228AD1F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989616848821432E-3"/>
                  <c:y val="-1.218663551460767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67-421B-BAD4-AC1B664AF27B}"/>
                </c:ext>
              </c:extLst>
            </c:dLbl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Shinkansen</c:v>
                </c:pt>
                <c:pt idx="1">
                  <c:v>Conventional (JR)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65400</c:v>
                </c:pt>
                <c:pt idx="1">
                  <c:v>131536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6C-4A3A-8F5F-23F228AD1F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58693416"/>
        <c:axId val="258692240"/>
      </c:barChart>
      <c:catAx>
        <c:axId val="258693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8692240"/>
        <c:crosses val="autoZero"/>
        <c:auto val="1"/>
        <c:lblAlgn val="ctr"/>
        <c:lblOffset val="100"/>
        <c:noMultiLvlLbl val="0"/>
      </c:catAx>
      <c:valAx>
        <c:axId val="258692240"/>
        <c:scaling>
          <c:orientation val="minMax"/>
        </c:scaling>
        <c:delete val="0"/>
        <c:axPos val="l"/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58693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Sheet1!$C$3:$C$45</c:f>
              <c:numCache>
                <c:formatCode>General</c:formatCode>
                <c:ptCount val="43"/>
                <c:pt idx="0">
                  <c:v>1976</c:v>
                </c:pt>
                <c:pt idx="1">
                  <c:v>1977</c:v>
                </c:pt>
                <c:pt idx="2">
                  <c:v>1978</c:v>
                </c:pt>
                <c:pt idx="3">
                  <c:v>1979</c:v>
                </c:pt>
                <c:pt idx="4">
                  <c:v>1980</c:v>
                </c:pt>
                <c:pt idx="5">
                  <c:v>1981</c:v>
                </c:pt>
                <c:pt idx="6">
                  <c:v>1982</c:v>
                </c:pt>
                <c:pt idx="7">
                  <c:v>1983</c:v>
                </c:pt>
                <c:pt idx="8">
                  <c:v>1984</c:v>
                </c:pt>
                <c:pt idx="9">
                  <c:v>1985</c:v>
                </c:pt>
                <c:pt idx="10">
                  <c:v>1986</c:v>
                </c:pt>
                <c:pt idx="11">
                  <c:v>1987</c:v>
                </c:pt>
                <c:pt idx="12">
                  <c:v>1988</c:v>
                </c:pt>
                <c:pt idx="13">
                  <c:v>1989</c:v>
                </c:pt>
                <c:pt idx="14">
                  <c:v>1990</c:v>
                </c:pt>
                <c:pt idx="15">
                  <c:v>1991</c:v>
                </c:pt>
                <c:pt idx="16">
                  <c:v>1992</c:v>
                </c:pt>
                <c:pt idx="17">
                  <c:v>1993</c:v>
                </c:pt>
                <c:pt idx="18">
                  <c:v>1994</c:v>
                </c:pt>
                <c:pt idx="19">
                  <c:v>1995</c:v>
                </c:pt>
                <c:pt idx="20">
                  <c:v>1996</c:v>
                </c:pt>
                <c:pt idx="21">
                  <c:v>1997</c:v>
                </c:pt>
                <c:pt idx="22">
                  <c:v>1998</c:v>
                </c:pt>
                <c:pt idx="23">
                  <c:v>1999</c:v>
                </c:pt>
                <c:pt idx="24">
                  <c:v>2000</c:v>
                </c:pt>
                <c:pt idx="25">
                  <c:v>2001</c:v>
                </c:pt>
                <c:pt idx="26">
                  <c:v>2002</c:v>
                </c:pt>
                <c:pt idx="27">
                  <c:v>2003</c:v>
                </c:pt>
                <c:pt idx="28">
                  <c:v>2004</c:v>
                </c:pt>
                <c:pt idx="29">
                  <c:v>2005</c:v>
                </c:pt>
                <c:pt idx="30">
                  <c:v>2006</c:v>
                </c:pt>
                <c:pt idx="31">
                  <c:v>2007</c:v>
                </c:pt>
                <c:pt idx="32">
                  <c:v>2008</c:v>
                </c:pt>
                <c:pt idx="33">
                  <c:v>2009</c:v>
                </c:pt>
                <c:pt idx="34">
                  <c:v>2010</c:v>
                </c:pt>
                <c:pt idx="35">
                  <c:v>2011</c:v>
                </c:pt>
                <c:pt idx="36">
                  <c:v>2012</c:v>
                </c:pt>
                <c:pt idx="37">
                  <c:v>2013</c:v>
                </c:pt>
                <c:pt idx="38">
                  <c:v>2014</c:v>
                </c:pt>
                <c:pt idx="39">
                  <c:v>2015</c:v>
                </c:pt>
                <c:pt idx="40">
                  <c:v>2016</c:v>
                </c:pt>
                <c:pt idx="41">
                  <c:v>2017</c:v>
                </c:pt>
                <c:pt idx="42">
                  <c:v>2018</c:v>
                </c:pt>
              </c:numCache>
            </c:numRef>
          </c:cat>
          <c:val>
            <c:numRef>
              <c:f>Sheet1!$D$3:$D$45</c:f>
              <c:numCache>
                <c:formatCode>General</c:formatCode>
                <c:ptCount val="43"/>
                <c:pt idx="0">
                  <c:v>341</c:v>
                </c:pt>
                <c:pt idx="1">
                  <c:v>396</c:v>
                </c:pt>
                <c:pt idx="2">
                  <c:v>407</c:v>
                </c:pt>
                <c:pt idx="3">
                  <c:v>420</c:v>
                </c:pt>
                <c:pt idx="4">
                  <c:v>473</c:v>
                </c:pt>
                <c:pt idx="5">
                  <c:v>478</c:v>
                </c:pt>
                <c:pt idx="6">
                  <c:v>471</c:v>
                </c:pt>
                <c:pt idx="7">
                  <c:v>427</c:v>
                </c:pt>
                <c:pt idx="8">
                  <c:v>394</c:v>
                </c:pt>
                <c:pt idx="9">
                  <c:v>337</c:v>
                </c:pt>
                <c:pt idx="10">
                  <c:v>346</c:v>
                </c:pt>
                <c:pt idx="11">
                  <c:v>336</c:v>
                </c:pt>
                <c:pt idx="12">
                  <c:v>308</c:v>
                </c:pt>
                <c:pt idx="13">
                  <c:v>301</c:v>
                </c:pt>
                <c:pt idx="14">
                  <c:v>307</c:v>
                </c:pt>
                <c:pt idx="15">
                  <c:v>301</c:v>
                </c:pt>
                <c:pt idx="16">
                  <c:v>408</c:v>
                </c:pt>
                <c:pt idx="17">
                  <c:v>436</c:v>
                </c:pt>
                <c:pt idx="18">
                  <c:v>337</c:v>
                </c:pt>
                <c:pt idx="19">
                  <c:v>278</c:v>
                </c:pt>
                <c:pt idx="20">
                  <c:v>534</c:v>
                </c:pt>
                <c:pt idx="21">
                  <c:v>891</c:v>
                </c:pt>
                <c:pt idx="22">
                  <c:v>1889</c:v>
                </c:pt>
                <c:pt idx="23">
                  <c:v>2916</c:v>
                </c:pt>
                <c:pt idx="24">
                  <c:v>3907</c:v>
                </c:pt>
                <c:pt idx="25">
                  <c:v>4797</c:v>
                </c:pt>
                <c:pt idx="26">
                  <c:v>5456</c:v>
                </c:pt>
                <c:pt idx="27">
                  <c:v>5898</c:v>
                </c:pt>
                <c:pt idx="28">
                  <c:v>6110</c:v>
                </c:pt>
                <c:pt idx="29">
                  <c:v>6586</c:v>
                </c:pt>
                <c:pt idx="30">
                  <c:v>7910</c:v>
                </c:pt>
                <c:pt idx="31">
                  <c:v>8642</c:v>
                </c:pt>
                <c:pt idx="32">
                  <c:v>8947</c:v>
                </c:pt>
                <c:pt idx="33">
                  <c:v>9408</c:v>
                </c:pt>
                <c:pt idx="34">
                  <c:v>9734</c:v>
                </c:pt>
                <c:pt idx="35">
                  <c:v>9871</c:v>
                </c:pt>
                <c:pt idx="36">
                  <c:v>10151</c:v>
                </c:pt>
                <c:pt idx="37">
                  <c:v>10332</c:v>
                </c:pt>
                <c:pt idx="38">
                  <c:v>10586</c:v>
                </c:pt>
                <c:pt idx="39">
                  <c:v>10724</c:v>
                </c:pt>
                <c:pt idx="40">
                  <c:v>11083</c:v>
                </c:pt>
                <c:pt idx="41">
                  <c:v>11078</c:v>
                </c:pt>
                <c:pt idx="42">
                  <c:v>11242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94-46D9-939D-82CFB1A03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0138496"/>
        <c:axId val="594430992"/>
      </c:barChart>
      <c:catAx>
        <c:axId val="54013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430992"/>
        <c:crosses val="autoZero"/>
        <c:auto val="1"/>
        <c:lblAlgn val="ctr"/>
        <c:lblOffset val="100"/>
        <c:noMultiLvlLbl val="0"/>
      </c:catAx>
      <c:valAx>
        <c:axId val="59443099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13849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71592259491533"/>
          <c:y val="2.7914649815038366E-2"/>
          <c:w val="0.77740255907866784"/>
          <c:h val="0.86200542657624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632879786625751E-2"/>
                  <c:y val="3.61973353314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19074080567814"/>
                      <c:h val="0.149535214180234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A4D-4E2B-9BD2-51CA38CA6A2F}"/>
                </c:ext>
              </c:extLst>
            </c:dLbl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Shinkansen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33576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4D-4E2B-9BD2-51CA38CA6A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5442932622085834E-3"/>
                  <c:y val="2.8153483035547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73503406788673"/>
                      <c:h val="0.149535214180234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A4D-4E2B-9BD2-51CA38CA6A2F}"/>
                </c:ext>
              </c:extLst>
            </c:dLbl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Shinkansen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70200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4D-4E2B-9BD2-51CA38CA6A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52429928"/>
        <c:axId val="552438552"/>
      </c:barChart>
      <c:catAx>
        <c:axId val="5524299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2438552"/>
        <c:crosses val="autoZero"/>
        <c:auto val="1"/>
        <c:lblAlgn val="ctr"/>
        <c:lblOffset val="100"/>
        <c:noMultiLvlLbl val="0"/>
      </c:catAx>
      <c:valAx>
        <c:axId val="552438552"/>
        <c:scaling>
          <c:orientation val="minMax"/>
        </c:scaling>
        <c:delete val="0"/>
        <c:axPos val="l"/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2429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952853136313764"/>
          <c:y val="0.90755722553673812"/>
          <c:w val="0.47727173513998211"/>
          <c:h val="9.21784303783999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1964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Conventional (JR)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157292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C6-4A50-840D-EA92F7CCD8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Conventional (JR)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567410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C6-4A50-840D-EA92F7CCD8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_);[Red]\(#,##0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C6-4A50-840D-EA92F7CCD8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Conventional (JR)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766884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C6-4A50-840D-EA92F7CCD8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52433064"/>
        <c:axId val="552439728"/>
      </c:barChart>
      <c:catAx>
        <c:axId val="5524330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2439728"/>
        <c:crosses val="autoZero"/>
        <c:auto val="1"/>
        <c:lblAlgn val="ctr"/>
        <c:lblOffset val="100"/>
        <c:noMultiLvlLbl val="0"/>
      </c:catAx>
      <c:valAx>
        <c:axId val="552439728"/>
        <c:scaling>
          <c:orientation val="minMax"/>
        </c:scaling>
        <c:delete val="0"/>
        <c:axPos val="l"/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2433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380142471748318"/>
          <c:y val="0.89261512885245764"/>
          <c:w val="0.65885993726534653"/>
          <c:h val="0.105916000013934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04901638910709"/>
          <c:y val="0.19681981104260113"/>
          <c:w val="0.62509182687343245"/>
          <c:h val="0.62033671159233239"/>
        </c:manualLayout>
      </c:layout>
      <c:barChart>
        <c:barDir val="col"/>
        <c:grouping val="clustered"/>
        <c:varyColors val="0"/>
        <c:ser>
          <c:idx val="1"/>
          <c:order val="0"/>
          <c:tx>
            <c:v>Number of Offices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Sheet2!$A$3:$A$6</c:f>
              <c:numCache>
                <c:formatCode>General</c:formatCode>
                <c:ptCount val="4"/>
                <c:pt idx="0">
                  <c:v>2001</c:v>
                </c:pt>
                <c:pt idx="1">
                  <c:v>2006</c:v>
                </c:pt>
                <c:pt idx="2">
                  <c:v>2009</c:v>
                </c:pt>
                <c:pt idx="3">
                  <c:v>2016</c:v>
                </c:pt>
              </c:numCache>
            </c:numRef>
          </c:cat>
          <c:val>
            <c:numRef>
              <c:f>Sheet2!$B$3:$B$6</c:f>
              <c:numCache>
                <c:formatCode>General</c:formatCode>
                <c:ptCount val="4"/>
                <c:pt idx="0">
                  <c:v>613</c:v>
                </c:pt>
                <c:pt idx="1">
                  <c:v>1041</c:v>
                </c:pt>
                <c:pt idx="2">
                  <c:v>1251</c:v>
                </c:pt>
                <c:pt idx="3">
                  <c:v>1458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50-40E9-B3C1-FCFA82160D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15705200"/>
        <c:axId val="516325728"/>
      </c:barChart>
      <c:lineChart>
        <c:grouping val="standard"/>
        <c:varyColors val="0"/>
        <c:ser>
          <c:idx val="2"/>
          <c:order val="1"/>
          <c:tx>
            <c:v>Number of employees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Sheet2!$A$3:$A$6</c:f>
              <c:numCache>
                <c:formatCode>General</c:formatCode>
                <c:ptCount val="4"/>
                <c:pt idx="0">
                  <c:v>2001</c:v>
                </c:pt>
                <c:pt idx="1">
                  <c:v>2006</c:v>
                </c:pt>
                <c:pt idx="2">
                  <c:v>2009</c:v>
                </c:pt>
                <c:pt idx="3">
                  <c:v>2016</c:v>
                </c:pt>
              </c:numCache>
            </c:numRef>
          </c:cat>
          <c:val>
            <c:numRef>
              <c:f>Sheet2!$C$3:$C$6</c:f>
              <c:numCache>
                <c:formatCode>General</c:formatCode>
                <c:ptCount val="4"/>
                <c:pt idx="0">
                  <c:v>25</c:v>
                </c:pt>
                <c:pt idx="1">
                  <c:v>68</c:v>
                </c:pt>
                <c:pt idx="2">
                  <c:v>89</c:v>
                </c:pt>
                <c:pt idx="3">
                  <c:v>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50-40E9-B3C1-FCFA82160D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9398608"/>
        <c:axId val="515921872"/>
      </c:lineChart>
      <c:catAx>
        <c:axId val="51570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325728"/>
        <c:crosses val="autoZero"/>
        <c:auto val="1"/>
        <c:lblAlgn val="ctr"/>
        <c:lblOffset val="100"/>
        <c:noMultiLvlLbl val="0"/>
      </c:catAx>
      <c:valAx>
        <c:axId val="516325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705200"/>
        <c:crosses val="autoZero"/>
        <c:crossBetween val="between"/>
      </c:valAx>
      <c:valAx>
        <c:axId val="51592187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398608"/>
        <c:crosses val="max"/>
        <c:crossBetween val="between"/>
      </c:valAx>
      <c:catAx>
        <c:axId val="519398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5921872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22215864759427828"/>
          <c:y val="0.20773609905970014"/>
          <c:w val="0.36431729518855654"/>
          <c:h val="0.1689376292507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1964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6.2946973891399196E-5"/>
                  <c:y val="-2.0648808595814052E-2"/>
                </c:manualLayout>
              </c:layout>
              <c:tx>
                <c:rich>
                  <a:bodyPr/>
                  <a:lstStyle/>
                  <a:p>
                    <a:fld id="{2F8F5A6C-122B-4668-9CB7-E4B8EF8F6F97}" type="VALUE">
                      <a:rPr lang="en-US" altLang="ja-JP" smtClean="0"/>
                      <a:pPr/>
                      <a:t>[VALUE]</a:t>
                    </a:fld>
                    <a:endParaRPr lang="en-MY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C3C-43DC-B0D6-14F8BDFE95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ja-JP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Shinkansen</c:v>
                </c:pt>
                <c:pt idx="1">
                  <c:v>Conventional (JR)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21930</c:v>
                </c:pt>
                <c:pt idx="1">
                  <c:v>90000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3C-43DC-B0D6-14F8BDFE95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ja-JP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Shinkansen</c:v>
                </c:pt>
                <c:pt idx="1">
                  <c:v>Conventional (JR)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154000</c:v>
                </c:pt>
                <c:pt idx="1">
                  <c:v>292000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3C-43DC-B0D6-14F8BDFE95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58694200"/>
        <c:axId val="258694592"/>
      </c:barChart>
      <c:catAx>
        <c:axId val="258694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694592"/>
        <c:crosses val="autoZero"/>
        <c:auto val="1"/>
        <c:lblAlgn val="ctr"/>
        <c:lblOffset val="100"/>
        <c:noMultiLvlLbl val="0"/>
      </c:catAx>
      <c:valAx>
        <c:axId val="258694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694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565059439791125"/>
          <c:y val="0.85445621682478456"/>
          <c:w val="0.38770094692148638"/>
          <c:h val="0.10604083877082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0.07389</cdr:x>
      <cdr:y>0.281</cdr:y>
    </cdr:from>
    <cdr:to>
      <cdr:x>0.15583</cdr:x>
      <cdr:y>0.68146</cdr:y>
    </cdr:to>
    <cdr:sp macro="" textlink="">
      <cdr:nvSpPr>
        <cdr:cNvPr id="2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id="{7B577FFF-FE0A-493E-B4FC-53DCA55D08F7}"/>
            </a:ext>
          </a:extLst>
        </cdr:cNvPr>
        <cdr:cNvSpPr txBox="1"/>
      </cdr:nvSpPr>
      <cdr:spPr>
        <a:xfrm xmlns:a="http://schemas.openxmlformats.org/drawingml/2006/main">
          <a:off x="438640" y="1502962"/>
          <a:ext cx="486432" cy="21419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en-US" altLang="ja-JP" sz="1400" dirty="0"/>
            <a:t>Number of offices</a:t>
          </a:r>
          <a:endParaRPr lang="ja-JP" altLang="en-US" sz="1400" dirty="0"/>
        </a:p>
      </cdr:txBody>
    </cdr:sp>
  </cdr:relSizeAnchor>
  <cdr:relSizeAnchor xmlns:cdr="http://schemas.openxmlformats.org/drawingml/2006/chartDrawing">
    <cdr:from>
      <cdr:x>0.94972</cdr:x>
      <cdr:y>0.49769</cdr:y>
    </cdr:from>
    <cdr:to>
      <cdr:x>0.95972</cdr:x>
      <cdr:y>0.51435</cdr:y>
    </cdr:to>
    <cdr:sp macro="" textlink="">
      <cdr:nvSpPr>
        <cdr:cNvPr id="3" name="テキスト ボックス 2">
          <a:extLst xmlns:a="http://schemas.openxmlformats.org/drawingml/2006/main">
            <a:ext uri="{FF2B5EF4-FFF2-40B4-BE49-F238E27FC236}">
              <a16:creationId xmlns:a16="http://schemas.microsoft.com/office/drawing/2014/main" id="{0BC8057D-52FB-4CD1-B3A2-4C7EFBDF7A2E}"/>
            </a:ext>
          </a:extLst>
        </cdr:cNvPr>
        <cdr:cNvSpPr txBox="1"/>
      </cdr:nvSpPr>
      <cdr:spPr>
        <a:xfrm xmlns:a="http://schemas.openxmlformats.org/drawingml/2006/main">
          <a:off x="4342131" y="1365250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ja-JP" altLang="en-US" sz="1100"/>
        </a:p>
      </cdr:txBody>
    </cdr:sp>
  </cdr:relSizeAnchor>
  <cdr:relSizeAnchor xmlns:cdr="http://schemas.openxmlformats.org/drawingml/2006/chartDrawing">
    <cdr:from>
      <cdr:x>0.89306</cdr:x>
      <cdr:y>0.21977</cdr:y>
    </cdr:from>
    <cdr:to>
      <cdr:x>1</cdr:x>
      <cdr:y>0.65033</cdr:y>
    </cdr:to>
    <cdr:sp macro="" textlink="">
      <cdr:nvSpPr>
        <cdr:cNvPr id="4" name="テキスト ボックス 3">
          <a:extLst xmlns:a="http://schemas.openxmlformats.org/drawingml/2006/main">
            <a:ext uri="{FF2B5EF4-FFF2-40B4-BE49-F238E27FC236}">
              <a16:creationId xmlns:a16="http://schemas.microsoft.com/office/drawing/2014/main" id="{1D8A650E-30BA-4B72-80C2-D71022E4E4F8}"/>
            </a:ext>
          </a:extLst>
        </cdr:cNvPr>
        <cdr:cNvSpPr txBox="1"/>
      </cdr:nvSpPr>
      <cdr:spPr>
        <a:xfrm xmlns:a="http://schemas.openxmlformats.org/drawingml/2006/main">
          <a:off x="5301600" y="1175442"/>
          <a:ext cx="634843" cy="23028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en-US" altLang="ja-JP" sz="1400" dirty="0"/>
            <a:t>1000</a:t>
          </a:r>
          <a:r>
            <a:rPr lang="en-US" altLang="ja-JP" sz="1400" baseline="0" dirty="0"/>
            <a:t> employees</a:t>
          </a:r>
          <a:endParaRPr lang="ja-JP" altLang="en-US" sz="1400" dirty="0"/>
        </a:p>
      </cdr:txBody>
    </cdr:sp>
  </cdr:relSizeAnchor>
  <cdr:relSizeAnchor xmlns:cdr="http://schemas.openxmlformats.org/drawingml/2006/chartDrawing">
    <cdr:from>
      <cdr:x>0.20156</cdr:x>
      <cdr:y>0.04175</cdr:y>
    </cdr:from>
    <cdr:to>
      <cdr:x>0.85306</cdr:x>
      <cdr:y>0.14231</cdr:y>
    </cdr:to>
    <cdr:sp macro="" textlink="">
      <cdr:nvSpPr>
        <cdr:cNvPr id="5" name="テキスト ボックス 4">
          <a:extLst xmlns:a="http://schemas.openxmlformats.org/drawingml/2006/main">
            <a:ext uri="{FF2B5EF4-FFF2-40B4-BE49-F238E27FC236}">
              <a16:creationId xmlns:a16="http://schemas.microsoft.com/office/drawing/2014/main" id="{E6696F00-A60A-4A9E-9633-AB3E931E85B4}"/>
            </a:ext>
          </a:extLst>
        </cdr:cNvPr>
        <cdr:cNvSpPr txBox="1"/>
      </cdr:nvSpPr>
      <cdr:spPr>
        <a:xfrm xmlns:a="http://schemas.openxmlformats.org/drawingml/2006/main">
          <a:off x="1196549" y="223305"/>
          <a:ext cx="3867593" cy="5378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altLang="ja-JP" sz="1800" b="1" u="sng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Number of Employees and Offices</a:t>
          </a:r>
          <a:endParaRPr lang="ja-JP" altLang="en-US" sz="1800" b="1" u="sng" dirty="0">
            <a:latin typeface="Cambria" panose="020405030504060302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0.12257</cdr:x>
      <cdr:y>0.88709</cdr:y>
    </cdr:from>
    <cdr:to>
      <cdr:x>0.95198</cdr:x>
      <cdr:y>1</cdr:y>
    </cdr:to>
    <cdr:sp macro="" textlink="">
      <cdr:nvSpPr>
        <cdr:cNvPr id="6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id="{F5A6A1B2-90C2-4EA0-A4F6-88F5F0B185F5}"/>
            </a:ext>
          </a:extLst>
        </cdr:cNvPr>
        <cdr:cNvSpPr txBox="1"/>
      </cdr:nvSpPr>
      <cdr:spPr>
        <a:xfrm xmlns:a="http://schemas.openxmlformats.org/drawingml/2006/main">
          <a:off x="727609" y="4744701"/>
          <a:ext cx="4923745" cy="603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ja-JP" sz="1200" b="0" i="0" baseline="0" dirty="0" err="1">
              <a:effectLst/>
              <a:latin typeface="Cambria" panose="02040503050406030204" pitchFamily="18" charset="0"/>
              <a:ea typeface="Cambria" panose="02040503050406030204" pitchFamily="18" charset="0"/>
            </a:rPr>
            <a:t>Source:Tokyo</a:t>
          </a:r>
          <a:r>
            <a:rPr lang="en-US" altLang="ja-JP" sz="1200" b="0" i="0" baseline="0" dirty="0">
              <a:effectLst/>
              <a:latin typeface="Cambria" panose="02040503050406030204" pitchFamily="18" charset="0"/>
              <a:ea typeface="Cambria" panose="02040503050406030204" pitchFamily="18" charset="0"/>
            </a:rPr>
            <a:t> metropolitan area </a:t>
          </a:r>
          <a:r>
            <a:rPr lang="ja-JP" altLang="ja-JP" sz="1200" b="0" i="0" baseline="0" dirty="0">
              <a:effectLst/>
              <a:latin typeface="Cambria" panose="02040503050406030204" pitchFamily="18" charset="0"/>
            </a:rPr>
            <a:t>“</a:t>
          </a:r>
          <a:r>
            <a:rPr lang="en-US" altLang="ja-JP" sz="1200" b="0" i="0" baseline="0" dirty="0">
              <a:effectLst/>
              <a:latin typeface="Cambria" panose="02040503050406030204" pitchFamily="18" charset="0"/>
              <a:ea typeface="Cambria" panose="02040503050406030204" pitchFamily="18" charset="0"/>
            </a:rPr>
            <a:t>the number  of offices and employees</a:t>
          </a:r>
        </a:p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ja-JP" sz="1200" b="0" i="0" baseline="0" dirty="0">
              <a:effectLst/>
              <a:latin typeface="Cambria" panose="02040503050406030204" pitchFamily="18" charset="0"/>
              <a:ea typeface="Cambria" panose="02040503050406030204" pitchFamily="18" charset="0"/>
            </a:rPr>
            <a:t> by large classification of industry by district, city, town, village, and </a:t>
          </a:r>
        </a:p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ja-JP" sz="1200" b="0" i="0" baseline="0" dirty="0">
              <a:effectLst/>
              <a:latin typeface="Cambria" panose="02040503050406030204" pitchFamily="18" charset="0"/>
              <a:ea typeface="Cambria" panose="02040503050406030204" pitchFamily="18" charset="0"/>
            </a:rPr>
            <a:t>town and areas</a:t>
          </a:r>
          <a:r>
            <a:rPr lang="ja-JP" altLang="ja-JP" sz="1200" b="0" i="0" baseline="0" dirty="0">
              <a:effectLst/>
              <a:latin typeface="Cambria" panose="02040503050406030204" pitchFamily="18" charset="0"/>
            </a:rPr>
            <a:t>”</a:t>
          </a:r>
          <a:endParaRPr lang="ja-JP" altLang="ja-JP" sz="1200" dirty="0">
            <a:effectLst/>
            <a:latin typeface="Cambria" panose="020405030504060302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7C4F5-21F2-4B12-B053-EB943F72BB1D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EE341-4012-436F-BBBA-56712D94E7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74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EE341-4012-436F-BBBA-56712D94E7C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725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名古屋駅の乗降者数は、</a:t>
            </a:r>
            <a:r>
              <a:rPr kumimoji="1" lang="en-US" altLang="ja-JP"/>
              <a:t>annual report2018</a:t>
            </a:r>
            <a:r>
              <a:rPr kumimoji="1" lang="ja-JP" altLang="en-US"/>
              <a:t>の乗車人員を</a:t>
            </a:r>
            <a:r>
              <a:rPr kumimoji="1" lang="en-US" altLang="ja-JP"/>
              <a:t>2</a:t>
            </a:r>
            <a:r>
              <a:rPr kumimoji="1" lang="ja-JP" altLang="en-US"/>
              <a:t>倍にして表示</a:t>
            </a:r>
            <a:endParaRPr kumimoji="1" lang="en-US" altLang="ja-JP"/>
          </a:p>
          <a:p>
            <a:r>
              <a:rPr kumimoji="1" lang="ja-JP" altLang="en-US"/>
              <a:t>在：</a:t>
            </a:r>
            <a:r>
              <a:rPr kumimoji="1" lang="en-US" altLang="ja-JP"/>
              <a:t>146,000</a:t>
            </a:r>
          </a:p>
          <a:p>
            <a:r>
              <a:rPr kumimoji="1" lang="ja-JP" altLang="en-US"/>
              <a:t>幹：</a:t>
            </a:r>
            <a:r>
              <a:rPr kumimoji="1" lang="en-US" altLang="ja-JP"/>
              <a:t>74,000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14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EE341-4012-436F-BBBA-56712D94E7C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489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1D2B4-AAF1-4026-BF32-2575EADAEA5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2609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ED44C-41F1-47C6-AD5D-7CE438FCBDC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1067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EE341-4012-436F-BBBA-56712D94E7C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509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597F5-E353-4D37-A071-CD380BD72C5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2232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9575" y="1233488"/>
            <a:ext cx="5916613" cy="3328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182353" indent="-182353"/>
            <a:r>
              <a:rPr kumimoji="1" lang="en-US" altLang="ja-JP">
                <a:latin typeface="ＭＳ ゴシック" pitchFamily="49" charset="-128"/>
                <a:ea typeface="ＭＳ ゴシック" pitchFamily="49" charset="-128"/>
              </a:rPr>
              <a:t>https://statresearch.jp/traffic/train/stations/passengers_station_133_216.html</a:t>
            </a:r>
          </a:p>
          <a:p>
            <a:pPr marL="182353" indent="-182353"/>
            <a:endParaRPr kumimoji="1" lang="en-US" altLang="ja-JP">
              <a:latin typeface="ＭＳ ゴシック" pitchFamily="49" charset="-128"/>
              <a:ea typeface="ＭＳ ゴシック" pitchFamily="49" charset="-128"/>
            </a:endParaRPr>
          </a:p>
          <a:p>
            <a:pPr marL="182353" indent="-182353"/>
            <a:r>
              <a:rPr kumimoji="1" lang="ja-JP" altLang="en-US">
                <a:latin typeface="ＭＳ ゴシック" pitchFamily="49" charset="-128"/>
                <a:ea typeface="ＭＳ ゴシック" pitchFamily="49" charset="-128"/>
              </a:rPr>
              <a:t>新幹線は</a:t>
            </a:r>
            <a:endParaRPr kumimoji="1" lang="en-US" altLang="ja-JP">
              <a:latin typeface="ＭＳ ゴシック" pitchFamily="49" charset="-128"/>
              <a:ea typeface="ＭＳ ゴシック" pitchFamily="49" charset="-128"/>
            </a:endParaRPr>
          </a:p>
          <a:p>
            <a:pPr marL="182353" indent="-182353"/>
            <a:r>
              <a:rPr kumimoji="1" lang="en-US" altLang="ja-JP">
                <a:latin typeface="ＭＳ ゴシック" pitchFamily="49" charset="-128"/>
                <a:ea typeface="ＭＳ ゴシック" pitchFamily="49" charset="-128"/>
              </a:rPr>
              <a:t>https://www.jrta.co.jp/pdf/JR_MEDIA_GUIDE_2018_all.pdf</a:t>
            </a:r>
            <a:endParaRPr kumimoji="1" lang="ja-JP" altLang="en-US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885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5D2330F-61AA-48AD-B57B-8649FFDC6AF7}" type="slidenum">
              <a:rPr kumimoji="1" lang="ja-JP" altLang="en-US" smtClean="0">
                <a:solidFill>
                  <a:prstClr val="black"/>
                </a:solidFill>
                <a:cs typeface="Arial" pitchFamily="34" charset="0"/>
              </a:rPr>
              <a:pPr/>
              <a:t>7</a:t>
            </a:fld>
            <a:endParaRPr kumimoji="1" lang="ja-JP" altLang="en-US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544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9575" y="1233488"/>
            <a:ext cx="5916613" cy="3328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kumimoji="1" lang="ja-JP" altLang="en-US"/>
              <a:t>データの連続性は不明も、</a:t>
            </a:r>
            <a:r>
              <a:rPr kumimoji="1" lang="en-US" altLang="ja-JP"/>
              <a:t>2015</a:t>
            </a:r>
            <a:r>
              <a:rPr kumimoji="1" lang="ja-JP" altLang="en-US"/>
              <a:t>年以降は</a:t>
            </a:r>
            <a:r>
              <a:rPr kumimoji="1" lang="en-US" altLang="ja-JP"/>
              <a:t>12</a:t>
            </a:r>
            <a:r>
              <a:rPr kumimoji="1" lang="ja-JP" altLang="en-US"/>
              <a:t>月末時点のデータを以下から引用（新横浜</a:t>
            </a:r>
            <a:r>
              <a:rPr kumimoji="1" lang="en-US" altLang="ja-JP"/>
              <a:t>1</a:t>
            </a:r>
            <a:r>
              <a:rPr kumimoji="1" lang="ja-JP" altLang="en-US"/>
              <a:t>～</a:t>
            </a:r>
            <a:r>
              <a:rPr kumimoji="1" lang="en-US" altLang="ja-JP"/>
              <a:t>3</a:t>
            </a:r>
            <a:r>
              <a:rPr kumimoji="1" lang="ja-JP" altLang="en-US"/>
              <a:t>丁目）</a:t>
            </a:r>
            <a:endParaRPr kumimoji="1" lang="en-US" altLang="ja-JP"/>
          </a:p>
          <a:p>
            <a:r>
              <a:rPr kumimoji="1" lang="en-US" altLang="ja-JP"/>
              <a:t>https://www.city.yokohama.lg.jp/city-info/yokohamashi/tokei-chosa/portal/jinko/chocho/juki/</a:t>
            </a:r>
            <a:endParaRPr kumimoji="1" lang="ja-JP" altLang="en-US"/>
          </a:p>
          <a:p>
            <a:pPr marL="182353" indent="-182353"/>
            <a:endParaRPr kumimoji="1" lang="ja-JP" altLang="en-US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885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5D2330F-61AA-48AD-B57B-8649FFDC6AF7}" type="slidenum">
              <a:rPr kumimoji="1" lang="ja-JP" altLang="en-US" smtClean="0">
                <a:solidFill>
                  <a:prstClr val="black"/>
                </a:solidFill>
                <a:cs typeface="Arial" pitchFamily="34" charset="0"/>
              </a:rPr>
              <a:pPr/>
              <a:t>8</a:t>
            </a:fld>
            <a:endParaRPr kumimoji="1" lang="ja-JP" altLang="en-US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851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183684" indent="-183684"/>
            <a:r>
              <a:rPr lang="ja-JP" altLang="en-US">
                <a:latin typeface="ＭＳ ゴシック" pitchFamily="49" charset="-128"/>
                <a:ea typeface="ＭＳ ゴシック" pitchFamily="49" charset="-128"/>
              </a:rPr>
              <a:t>・次に、品川駅開業による外部経済効果について紹介します。</a:t>
            </a:r>
            <a:endParaRPr lang="en-US" altLang="ja-JP">
              <a:latin typeface="ＭＳ ゴシック" pitchFamily="49" charset="-128"/>
              <a:ea typeface="ＭＳ ゴシック" pitchFamily="49" charset="-128"/>
            </a:endParaRPr>
          </a:p>
          <a:p>
            <a:pPr marL="183684" indent="-183684"/>
            <a:endParaRPr lang="en-US" altLang="ja-JP">
              <a:latin typeface="ＭＳ ゴシック" pitchFamily="49" charset="-128"/>
              <a:ea typeface="ＭＳ ゴシック" pitchFamily="49" charset="-128"/>
            </a:endParaRPr>
          </a:p>
          <a:p>
            <a:pPr marL="183684" indent="-183684"/>
            <a:r>
              <a:rPr lang="ja-JP" altLang="en-US">
                <a:latin typeface="ＭＳ ゴシック" pitchFamily="49" charset="-128"/>
                <a:ea typeface="ＭＳ ゴシック" pitchFamily="49" charset="-128"/>
              </a:rPr>
              <a:t>・左上の写真は、品川駅開業から８年前の駅周辺の写真です。中央のオレンジの線が新幹線になりますが、その右側の「港南地区」は、以前新幹線の車両基地があった敷地で、何もない更地でした。</a:t>
            </a:r>
            <a:endParaRPr lang="en-US" altLang="ja-JP">
              <a:latin typeface="ＭＳ ゴシック" pitchFamily="49" charset="-128"/>
              <a:ea typeface="ＭＳ ゴシック" pitchFamily="49" charset="-128"/>
            </a:endParaRPr>
          </a:p>
          <a:p>
            <a:pPr marL="183684" indent="-183684"/>
            <a:endParaRPr lang="en-US" altLang="ja-JP">
              <a:latin typeface="ＭＳ ゴシック" pitchFamily="49" charset="-128"/>
              <a:ea typeface="ＭＳ ゴシック" pitchFamily="49" charset="-128"/>
            </a:endParaRPr>
          </a:p>
          <a:p>
            <a:pPr marL="183684" indent="-183684"/>
            <a:r>
              <a:rPr lang="ja-JP" altLang="en-US">
                <a:latin typeface="ＭＳ ゴシック" pitchFamily="49" charset="-128"/>
                <a:ea typeface="ＭＳ ゴシック" pitchFamily="49" charset="-128"/>
              </a:rPr>
              <a:t>・下の写真は品川駅が開業した２００３年の同じ場所の写真になります。ご覧のとおり、わずか８年ほどで、何もなかった敷地にオフィスビルが林立しており、現在でも周辺地区では新たなビルの建設が続いています。</a:t>
            </a:r>
            <a:endParaRPr lang="en-US" altLang="ja-JP">
              <a:latin typeface="ＭＳ ゴシック" pitchFamily="49" charset="-128"/>
              <a:ea typeface="ＭＳ ゴシック" pitchFamily="49" charset="-128"/>
            </a:endParaRPr>
          </a:p>
          <a:p>
            <a:pPr marL="183684" indent="-183684"/>
            <a:endParaRPr lang="en-US" altLang="ja-JP">
              <a:latin typeface="ＭＳ ゴシック" pitchFamily="49" charset="-128"/>
              <a:ea typeface="ＭＳ ゴシック" pitchFamily="49" charset="-128"/>
            </a:endParaRPr>
          </a:p>
          <a:p>
            <a:pPr marL="183684" indent="-183684"/>
            <a:r>
              <a:rPr lang="ja-JP" altLang="en-US">
                <a:latin typeface="ＭＳ ゴシック" pitchFamily="49" charset="-128"/>
                <a:ea typeface="ＭＳ ゴシック" pitchFamily="49" charset="-128"/>
              </a:rPr>
              <a:t>・右のグラフは、「港南地区」のオフィスの数と就業人口の推移を示しています。ご覧のとおり、駅開業以前と比べると棒グラフで示したオフィスの数は２倍以上に伸び、それに伴い折れ線グラフで示した就業人口は３倍以上に増加しています。</a:t>
            </a:r>
            <a:endParaRPr lang="en-US" altLang="ja-JP">
              <a:latin typeface="ＭＳ ゴシック" pitchFamily="49" charset="-128"/>
              <a:ea typeface="ＭＳ ゴシック" pitchFamily="49" charset="-128"/>
            </a:endParaRPr>
          </a:p>
          <a:p>
            <a:pPr marL="183684" indent="-183684"/>
            <a:endParaRPr lang="en-US" altLang="ja-JP">
              <a:latin typeface="ＭＳ ゴシック" pitchFamily="49" charset="-128"/>
              <a:ea typeface="ＭＳ ゴシック" pitchFamily="49" charset="-128"/>
            </a:endParaRPr>
          </a:p>
          <a:p>
            <a:pPr marL="183684" indent="-183684"/>
            <a:r>
              <a:rPr lang="ja-JP" altLang="en-US">
                <a:latin typeface="ＭＳ ゴシック" pitchFamily="49" charset="-128"/>
                <a:ea typeface="ＭＳ ゴシック" pitchFamily="49" charset="-128"/>
              </a:rPr>
              <a:t>・品川駅では今後中央新幹線のターミナル部分の建設に加え、駅周辺の開発も予定されており、更なる発展が期待されています。</a:t>
            </a:r>
          </a:p>
          <a:p>
            <a:pPr marL="183684" indent="-183684"/>
            <a:endParaRPr lang="ja-JP" altLang="en-US">
              <a:latin typeface="ＭＳ ゴシック" pitchFamily="49" charset="-128"/>
              <a:ea typeface="ＭＳ ゴシック" pitchFamily="49" charset="-128"/>
            </a:endParaRPr>
          </a:p>
          <a:p>
            <a:pPr marL="183684" indent="-183684"/>
            <a:endParaRPr lang="ja-JP" altLang="en-US">
              <a:latin typeface="ＭＳ ゴシック" pitchFamily="49" charset="-128"/>
              <a:ea typeface="ＭＳ ゴシック" pitchFamily="49" charset="-128"/>
            </a:endParaRPr>
          </a:p>
          <a:p>
            <a:pPr marL="183684" indent="-183684"/>
            <a:endParaRPr kumimoji="1" lang="ja-JP" altLang="en-US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885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xfrm>
            <a:off x="3850442" y="9428583"/>
            <a:ext cx="2945660" cy="496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5D2330F-61AA-48AD-B57B-8649FFDC6AF7}" type="slidenum">
              <a:rPr kumimoji="1" lang="ja-JP" altLang="en-US" smtClean="0">
                <a:solidFill>
                  <a:prstClr val="black"/>
                </a:solidFill>
                <a:cs typeface="Arial" pitchFamily="34" charset="0"/>
              </a:rPr>
              <a:pPr/>
              <a:t>9</a:t>
            </a:fld>
            <a:endParaRPr kumimoji="1" lang="ja-JP" altLang="en-US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640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68300" y="744538"/>
            <a:ext cx="4364038" cy="245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ノー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587147" y="3238324"/>
            <a:ext cx="5767570" cy="632894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183684" indent="-183684"/>
            <a:r>
              <a:rPr lang="en-US" altLang="ja-JP" sz="1600">
                <a:latin typeface="ＭＳ ゴシック" pitchFamily="49" charset="-128"/>
                <a:ea typeface="ＭＳ ゴシック" pitchFamily="49" charset="-128"/>
              </a:rPr>
              <a:t>https://statresearch.jp/traffic/train/stations/passengers_station_133_482.html</a:t>
            </a:r>
          </a:p>
          <a:p>
            <a:pPr marL="183684" indent="-183684"/>
            <a:endParaRPr lang="en-US" altLang="ja-JP" sz="1600">
              <a:latin typeface="ＭＳ ゴシック" pitchFamily="49" charset="-128"/>
              <a:ea typeface="ＭＳ ゴシック" pitchFamily="49" charset="-128"/>
            </a:endParaRPr>
          </a:p>
          <a:p>
            <a:pPr marL="183684" indent="-183684"/>
            <a:r>
              <a:rPr lang="ja-JP" altLang="en-US" sz="1600">
                <a:latin typeface="ＭＳ ゴシック" pitchFamily="49" charset="-128"/>
                <a:ea typeface="ＭＳ ゴシック" pitchFamily="49" charset="-128"/>
              </a:rPr>
              <a:t>新幹線は</a:t>
            </a:r>
            <a:endParaRPr lang="en-US" altLang="ja-JP" sz="1600">
              <a:latin typeface="ＭＳ ゴシック" pitchFamily="49" charset="-128"/>
              <a:ea typeface="ＭＳ ゴシック" pitchFamily="49" charset="-128"/>
            </a:endParaRPr>
          </a:p>
          <a:p>
            <a:pPr marL="183684" indent="-183684"/>
            <a:r>
              <a:rPr lang="en-US" altLang="ja-JP" sz="1600">
                <a:latin typeface="ＭＳ ゴシック" pitchFamily="49" charset="-128"/>
                <a:ea typeface="ＭＳ ゴシック" pitchFamily="49" charset="-128"/>
              </a:rPr>
              <a:t>https://www.jrta.co.jp/pdf/JR_MEDIA_GUIDE_2018_all.pdf</a:t>
            </a:r>
          </a:p>
          <a:p>
            <a:pPr marL="183684" indent="-183684"/>
            <a:endParaRPr lang="en-US" altLang="ja-JP" sz="1600">
              <a:latin typeface="ＭＳ ゴシック" pitchFamily="49" charset="-128"/>
              <a:ea typeface="ＭＳ ゴシック" pitchFamily="49" charset="-128"/>
            </a:endParaRPr>
          </a:p>
          <a:p>
            <a:pPr marL="183684" indent="-183684"/>
            <a:r>
              <a:rPr lang="ja-JP" altLang="en-US" sz="1600">
                <a:latin typeface="ＭＳ ゴシック" pitchFamily="49" charset="-128"/>
                <a:ea typeface="ＭＳ ゴシック" pitchFamily="49" charset="-128"/>
              </a:rPr>
              <a:t>右の表は経済センサス（活動調査）</a:t>
            </a:r>
            <a:endParaRPr lang="en-US" altLang="ja-JP" sz="1600">
              <a:latin typeface="ＭＳ ゴシック" pitchFamily="49" charset="-128"/>
              <a:ea typeface="ＭＳ ゴシック" pitchFamily="49" charset="-128"/>
            </a:endParaRPr>
          </a:p>
          <a:p>
            <a:pPr marL="183684" indent="-183684"/>
            <a:endParaRPr lang="en-US" altLang="ja-JP" sz="1600">
              <a:latin typeface="ＭＳ ゴシック" pitchFamily="49" charset="-128"/>
              <a:ea typeface="ＭＳ ゴシック" pitchFamily="49" charset="-128"/>
            </a:endParaRPr>
          </a:p>
          <a:p>
            <a:pPr marL="183684" indent="-183684"/>
            <a:endParaRPr lang="en-US" altLang="ja-JP" sz="1600">
              <a:latin typeface="ＭＳ ゴシック" pitchFamily="49" charset="-128"/>
              <a:ea typeface="ＭＳ ゴシック" pitchFamily="49" charset="-128"/>
            </a:endParaRPr>
          </a:p>
          <a:p>
            <a:pPr marL="183684" indent="-183684"/>
            <a:endParaRPr lang="ja-JP" altLang="en-US" sz="160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885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D2330F-61AA-48AD-B57B-8649FFDC6AF7}" type="slidenum">
              <a:rPr kumimoji="1" lang="ja-JP" altLang="en-US" smtClean="0">
                <a:cs typeface="Arial" pitchFamily="34" charset="0"/>
              </a:rPr>
              <a:pPr/>
              <a:t>10</a:t>
            </a:fld>
            <a:endParaRPr kumimoji="1" lang="ja-JP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832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52599-83F5-48AA-8DEF-C53D0E93A65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1015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289BCB-F752-42ED-B76A-75A7C861D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E910B94-7D72-4968-BBA9-34124137D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750E0E-97D1-472B-9DAF-0B439BE39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F20C-294D-4259-83B7-5370D883ECCC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BF8390-B34F-4438-93F1-C7480D141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DA1407-1756-4627-BFFB-0903B8B83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22AD-56E8-4A38-9019-FDA3CA661E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2729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D92862-BDE4-4932-83C8-08C704019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3384888-1FBA-4BC2-8039-777D64628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99CEB8-5E91-4D91-8093-3E46C7FD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F20C-294D-4259-83B7-5370D883ECCC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7C95A0-E188-44B1-8C2D-5F1848277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53209B-4455-44E0-9750-CC665B605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22AD-56E8-4A38-9019-FDA3CA661E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96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05E757D-991B-4E8B-94C8-A497861310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8552853-8E0F-4F7F-B412-2A82722A2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56454FB-0E78-4365-9CBC-029430B5E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F20C-294D-4259-83B7-5370D883ECCC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062D3F-182E-4BB5-AB2D-46008F501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0BC086-82D8-4F8C-9BAE-58329701F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22AD-56E8-4A38-9019-FDA3CA661E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542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83921" y="48937"/>
            <a:ext cx="10153684" cy="479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23361221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B41B5B-E916-4A6B-B981-ABECAE26F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47194AD-2170-48CC-91C3-03F7092ED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B76AA2-F157-4F3C-9292-4C0D0D869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F825-21E1-42A5-A239-5991CCD81729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1C5E16-3282-4CC6-9780-0F18C4D7C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B5C945-1B4E-4571-B99B-39CA19FCF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09F8-F241-4522-B3FD-7191873991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4378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CF14DA-8664-4631-B36A-6A086BFEB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FE9748-3138-4636-90E6-CEF2F4EA4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820425-7D95-4704-872A-C548AA10D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F825-21E1-42A5-A239-5991CCD81729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A820D6-3326-467B-A273-DA2498A81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0093FC-D2A7-4E7D-924E-095EECB2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09F8-F241-4522-B3FD-7191873991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649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6DAA3E-3ED8-4E3D-A9FB-0D152E316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50C7EF-7E9E-4EDB-AB8F-6FEAF28DB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486EDB-E6A2-43FD-A77A-BBABD9EF2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F825-21E1-42A5-A239-5991CCD81729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66C0B6-9FC0-4619-A0CA-DD1AB4FD1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744AB1-564F-40FD-9ECE-DFD2CAB02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09F8-F241-4522-B3FD-7191873991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2756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AB3102-3267-4CBE-9E9D-AB4FF31F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93DDA0-2E1A-4245-B3A3-3FFD19D205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9CD434A-C9CB-43E7-A8BD-8B01C486C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93E4E41-D443-4B87-A827-6EC3E4AEB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F825-21E1-42A5-A239-5991CCD81729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19AAC7-6060-4DE5-86B5-4DA9C936D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F910E1-AA45-4F08-9E72-1CB637A0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09F8-F241-4522-B3FD-7191873991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9019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2328BC-5819-43CF-994B-EC6AB44BB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DB8DB93-F3B3-4CBD-9F0C-E6718B7AA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B214FDF-08D8-48FE-B27B-068081369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07D5D7B-817A-4BD5-9BE9-892506F4DD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E0AB4C5-5CF0-4204-A97A-351D92EED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229DC83-7D99-43B7-A96D-46FAE57F8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F825-21E1-42A5-A239-5991CCD81729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AAA8A3C-F294-4A84-8979-9EB6C8F40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4EA602A-32C7-4F42-A338-0B1393C19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09F8-F241-4522-B3FD-7191873991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98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E59ED0-0292-425D-AAA6-EF0C5E873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6781AD5-05EF-43C9-AA79-9F67CAD4E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F825-21E1-42A5-A239-5991CCD81729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F44CC39-B639-4441-8836-28FBA8318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D4AE525-B0C9-4737-BAB0-6DC14024C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09F8-F241-4522-B3FD-7191873991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4152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D5F8CF1-7936-451E-B97C-1E3D715D8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F825-21E1-42A5-A239-5991CCD81729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1375FC0-E85B-4E53-AA73-8BED996B0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979896F-035B-4AEB-82AA-1E799557F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09F8-F241-4522-B3FD-7191873991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608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61A5A3-4593-4959-A93D-108EA36D9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4450"/>
            <a:ext cx="10725151" cy="827679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92F896-A3B3-4F93-BD20-4BDAA8C79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6DF6441-A693-4F12-BC31-8C180F4D2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F20C-294D-4259-83B7-5370D883ECCC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BFB4A1-88E8-4F38-821C-D3BED612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997AC6-8C3A-4931-B23D-C53C3E6C3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22AD-56E8-4A38-9019-FDA3CA661E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3025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7ECF9C-CA9F-402C-9E97-288B4E7A5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9D8282C-8D9E-4C99-A8D9-0D9202C27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A29ACF8-99DD-41EC-B559-55401E8E7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1EDC5FC-216C-4C9D-BC01-B5398DD7F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F825-21E1-42A5-A239-5991CCD81729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E1A70CC-B024-41E6-AF1D-058C4E91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4A0893B-D2D6-4434-8980-B91405C42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09F8-F241-4522-B3FD-7191873991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666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C45C88-91BD-4B5B-A9FF-4F99A2C4D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B5BCA37-F9DE-42DE-9CC0-2A38B5743F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33385F6-9E9E-478D-A681-545FB8010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94DDDE6-0589-4ECA-BE6F-FD289A208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F825-21E1-42A5-A239-5991CCD81729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F953BD3-B99B-43DF-8F5A-8C23256D0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9AF0EC-5A41-43A1-8C14-F04859B92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09F8-F241-4522-B3FD-7191873991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5556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04467B-E9AF-4C2A-8503-A59397400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18F7906-9F2C-4D99-BD10-DE91BD0DA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8DBF0B-5A55-4D3D-A849-6487A61BF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F825-21E1-42A5-A239-5991CCD81729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AF7A01-0AFA-4D23-A941-6D02D25C0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D23555-F190-4037-9D52-EAF1D0072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09F8-F241-4522-B3FD-7191873991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8357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0B82398-7EFF-4C1A-A32C-71C5ACC1B8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141DB0-2792-46D4-9651-12B4BC648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43085A-ACC4-4C97-9264-EA8AA0AE7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F825-21E1-42A5-A239-5991CCD81729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B6ED98-E065-4F05-8942-67CFAB08A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2EC716-A24C-43F2-B65E-A96E0D46F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09F8-F241-4522-B3FD-7191873991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25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517206-3518-4BD0-8D0E-4C33B73EE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9DE6B17-6637-4B03-89DD-3FC179BD6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129360-C21B-44C9-B04F-18B6395B9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F20C-294D-4259-83B7-5370D883ECCC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049C0F-1945-4E3D-B3F5-8C4B21783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C8C0F8-FDBD-432D-A711-04DD478B6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22AD-56E8-4A38-9019-FDA3CA661E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609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9F0B8A-2EF1-42D6-9D78-CB0B5D28A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46FFF2-6F0F-479D-9B06-7C9F939051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8B4949E-BFFB-4B10-8AC5-B3E9381DA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45291A-FBB4-4F53-9E98-086F3175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F20C-294D-4259-83B7-5370D883ECCC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F0862C1-EE4F-4F6C-9CFD-03A99885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77A01E9-9223-4738-BC0B-34663896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22AD-56E8-4A38-9019-FDA3CA661E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44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985224-D1FE-40FB-BFA3-55942C673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0558D3B-2F2B-4DC1-98AC-DA1E5CBC1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F8E8A47-F208-4729-A153-735238C9C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2A14879-B415-4A75-A106-C2B814A4F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E87ECB6-24FA-427F-92BC-E270B2DCE1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0AA62E0-C29B-403C-98CF-C60269753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F20C-294D-4259-83B7-5370D883ECCC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9E04132-E4BD-443F-87E8-6A20C7C9D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A4273BB-D428-45BF-9E78-6D71BB484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22AD-56E8-4A38-9019-FDA3CA661E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8384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5CA7DD-6D82-4A9B-920B-638EEA3FA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BCAF233-5F27-4B73-8FA0-64A3C5CF9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F20C-294D-4259-83B7-5370D883ECCC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CD243C8-9AAF-4A12-871D-0342295A5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2915731-0893-4548-B305-EE64B8C0E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22AD-56E8-4A38-9019-FDA3CA661E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298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0168623-59E7-4C40-8BD1-BD60BAF5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F20C-294D-4259-83B7-5370D883ECCC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212E901-AD10-4C3B-9F7A-A64F510E8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6083B8-6051-45AD-9EEB-A752776E1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22AD-56E8-4A38-9019-FDA3CA661E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91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045B08-2021-4DF8-9EB9-AC8B8F727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D70C1F2-1575-4B1A-8875-943B4C457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855E93D-83DA-4561-9890-9FA7DFC79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F624E4A-09EE-41AA-8799-8738CA2FC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F20C-294D-4259-83B7-5370D883ECCC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723083E-DFE8-4493-8BE3-68C16122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96E7262-3617-4A6E-9F90-FB5879431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22AD-56E8-4A38-9019-FDA3CA661E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62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901F6B-8ECE-4914-ABC5-0490FB07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59B47BA-1A27-43C1-8021-3D9BEC980D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B21F1F8-56B8-4C61-84C7-6651DC6E5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4212B88-BE89-42B1-B6F9-99E554F57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F20C-294D-4259-83B7-5370D883ECCC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037B8BD-3A1A-46D0-A68C-9278D58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F804407-C092-4767-9477-E74D4065F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22AD-56E8-4A38-9019-FDA3CA661E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423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857AB14-301F-464C-993E-69583BDEE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92076"/>
            <a:ext cx="10725151" cy="64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AE9C992-376D-4F1D-832B-34A936863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637" y="1600203"/>
            <a:ext cx="11134726" cy="4607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55C0AD-8960-4940-89C2-726AF390BF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FF20C-294D-4259-83B7-5370D883ECCC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EAA69C-EB74-40E1-A22C-C1668DAF2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452E59-9F45-4D2C-8317-5FDA29D1A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622AD-56E8-4A38-9019-FDA3CA661E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B6FCC9C-1F06-4457-B603-5ECE36E52DEB}"/>
              </a:ext>
            </a:extLst>
          </p:cNvPr>
          <p:cNvCxnSpPr/>
          <p:nvPr userDrawn="1"/>
        </p:nvCxnSpPr>
        <p:spPr>
          <a:xfrm>
            <a:off x="0" y="811213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 descr="ロゴ, 会社名&#10;&#10;自動的に生成された説明">
            <a:extLst>
              <a:ext uri="{FF2B5EF4-FFF2-40B4-BE49-F238E27FC236}">
                <a16:creationId xmlns:a16="http://schemas.microsoft.com/office/drawing/2014/main" id="{7627C2D2-3C9D-4C33-80E4-70BBD3F12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033" t="9491" r="22634"/>
          <a:stretch/>
        </p:blipFill>
        <p:spPr>
          <a:xfrm>
            <a:off x="10987294" y="50800"/>
            <a:ext cx="1206871" cy="119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8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E8ED39F-3075-4224-AAD9-C6727E9DF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6588E68-75EF-42B3-9F76-85600E297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947877-BFA8-4BBC-A152-0C1E9441AF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FF825-21E1-42A5-A239-5991CCD81729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3D1C4B-7264-4FCA-98F6-167025C3F2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8E5DEB-C685-4F55-9041-0F990CE3D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609F8-F241-4522-B3FD-7191873991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974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7A293CB-7080-4B86-A6A7-1B1266DAEBE2}"/>
              </a:ext>
            </a:extLst>
          </p:cNvPr>
          <p:cNvSpPr/>
          <p:nvPr/>
        </p:nvSpPr>
        <p:spPr>
          <a:xfrm>
            <a:off x="3702622" y="2261780"/>
            <a:ext cx="4783697" cy="11672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altLang="ja-JP" sz="2800">
                <a:latin typeface="Cambria" panose="02040503050406030204" pitchFamily="18" charset="0"/>
                <a:ea typeface="Cambria" panose="02040503050406030204" pitchFamily="18" charset="0"/>
              </a:rPr>
              <a:t>IHRA Vice Chairman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altLang="ja-JP" sz="2800" err="1">
                <a:latin typeface="Cambria" panose="02040503050406030204" pitchFamily="18" charset="0"/>
                <a:ea typeface="Cambria" panose="02040503050406030204" pitchFamily="18" charset="0"/>
              </a:rPr>
              <a:t>Torkel</a:t>
            </a:r>
            <a:r>
              <a:rPr lang="en-US" altLang="ja-JP" sz="2800">
                <a:latin typeface="Cambria" panose="02040503050406030204" pitchFamily="18" charset="0"/>
                <a:ea typeface="Cambria" panose="02040503050406030204" pitchFamily="18" charset="0"/>
              </a:rPr>
              <a:t> Patterson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altLang="ja-JP" sz="2800">
                <a:latin typeface="Cambria" panose="02040503050406030204" pitchFamily="18" charset="0"/>
                <a:ea typeface="Cambria" panose="02040503050406030204" pitchFamily="18" charset="0"/>
              </a:rPr>
              <a:t>July 2, 2021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0CAC0B5-2173-4F1E-842B-0A238CF91D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9118" y="3528818"/>
            <a:ext cx="3270703" cy="3037081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4A1482C-BDED-4880-876E-CCFAE89BCC74}"/>
              </a:ext>
            </a:extLst>
          </p:cNvPr>
          <p:cNvSpPr/>
          <p:nvPr/>
        </p:nvSpPr>
        <p:spPr>
          <a:xfrm>
            <a:off x="768948" y="532220"/>
            <a:ext cx="10651048" cy="134683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Development of  Japanese Shinkansen and SCMAGLEV </a:t>
            </a:r>
          </a:p>
        </p:txBody>
      </p:sp>
    </p:spTree>
    <p:extLst>
      <p:ext uri="{BB962C8B-B14F-4D97-AF65-F5344CB8AC3E}">
        <p14:creationId xmlns:p14="http://schemas.microsoft.com/office/powerpoint/2010/main" val="1845342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グラフ 6"/>
          <p:cNvGraphicFramePr/>
          <p:nvPr>
            <p:extLst>
              <p:ext uri="{D42A27DB-BD31-4B8C-83A1-F6EECF244321}">
                <p14:modId xmlns:p14="http://schemas.microsoft.com/office/powerpoint/2010/main" val="866084783"/>
              </p:ext>
            </p:extLst>
          </p:nvPr>
        </p:nvGraphicFramePr>
        <p:xfrm>
          <a:off x="3688869" y="1705580"/>
          <a:ext cx="3009208" cy="5152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グラフ 7"/>
          <p:cNvGraphicFramePr/>
          <p:nvPr>
            <p:extLst>
              <p:ext uri="{D42A27DB-BD31-4B8C-83A1-F6EECF244321}">
                <p14:modId xmlns:p14="http://schemas.microsoft.com/office/powerpoint/2010/main" val="1827072567"/>
              </p:ext>
            </p:extLst>
          </p:nvPr>
        </p:nvGraphicFramePr>
        <p:xfrm>
          <a:off x="69629" y="1808853"/>
          <a:ext cx="3754226" cy="5049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4978637" y="1376438"/>
            <a:ext cx="1317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Shinkansen</a:t>
            </a:r>
            <a:endParaRPr kumimoji="1" lang="ja-JP" altLang="en-US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15342" y="979378"/>
            <a:ext cx="2078131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libri"/>
              </a:rPr>
              <a:t>Daily</a:t>
            </a:r>
            <a:r>
              <a:rPr lang="ja-JP" altLang="en-US" sz="2000" b="1" u="sng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b="1" u="sng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passengers</a:t>
            </a:r>
            <a:endParaRPr kumimoji="0" lang="ja-JP" altLang="en-US" sz="20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 pitchFamily="18" charset="0"/>
              <a:ea typeface="+mj-ea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68629" y="1411475"/>
            <a:ext cx="2352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Conventional</a:t>
            </a:r>
            <a:r>
              <a:rPr lang="ja-JP" altLang="en-US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Rail (JR)</a:t>
            </a:r>
            <a:endParaRPr kumimoji="1" lang="ja-JP" altLang="en-US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グラフ 13">
            <a:extLst>
              <a:ext uri="{FF2B5EF4-FFF2-40B4-BE49-F238E27FC236}">
                <a16:creationId xmlns:a16="http://schemas.microsoft.com/office/drawing/2014/main" id="{C5289343-7674-471C-99D4-B1135B06B5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183631"/>
              </p:ext>
            </p:extLst>
          </p:nvPr>
        </p:nvGraphicFramePr>
        <p:xfrm>
          <a:off x="6255557" y="1236402"/>
          <a:ext cx="5936443" cy="534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7AD75F7-EBB6-4460-8E93-CCE93CFED4DC}"/>
              </a:ext>
            </a:extLst>
          </p:cNvPr>
          <p:cNvSpPr txBox="1"/>
          <p:nvPr/>
        </p:nvSpPr>
        <p:spPr>
          <a:xfrm>
            <a:off x="-12941" y="186517"/>
            <a:ext cx="1203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2400" b="1" i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Part2:</a:t>
            </a:r>
            <a:r>
              <a:rPr lang="ja-JP" altLang="en-US" sz="2400" b="1" i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b="1" i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impact Shinkansen has had  on economic growth in urban areas</a:t>
            </a:r>
            <a:endParaRPr lang="ja-JP" altLang="en-US" sz="2400" b="1" i="1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36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35" b="13331"/>
          <a:stretch/>
        </p:blipFill>
        <p:spPr bwMode="auto">
          <a:xfrm>
            <a:off x="6311230" y="4382287"/>
            <a:ext cx="4773225" cy="230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5" r="2737"/>
          <a:stretch/>
        </p:blipFill>
        <p:spPr>
          <a:xfrm>
            <a:off x="6311231" y="1094471"/>
            <a:ext cx="4751149" cy="3196811"/>
          </a:xfrm>
          <a:prstGeom prst="rect">
            <a:avLst/>
          </a:prstGeom>
        </p:spPr>
      </p:pic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6311231" y="1094471"/>
            <a:ext cx="1006183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0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1992</a:t>
            </a:r>
            <a:endParaRPr lang="ja-JP" altLang="en-US" sz="200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円/楕円 15"/>
          <p:cNvSpPr/>
          <p:nvPr/>
        </p:nvSpPr>
        <p:spPr>
          <a:xfrm rot="21071272">
            <a:off x="6917776" y="2966416"/>
            <a:ext cx="3153876" cy="641759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2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451629" y="1613855"/>
            <a:ext cx="5364793" cy="3759992"/>
            <a:chOff x="5895539" y="817850"/>
            <a:chExt cx="5244782" cy="3080201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 rotWithShape="1">
            <a:blip r:embed="rId5"/>
            <a:srcRect l="33238" t="50344" r="30962" b="26031"/>
            <a:stretch/>
          </p:blipFill>
          <p:spPr>
            <a:xfrm>
              <a:off x="6037256" y="817850"/>
              <a:ext cx="4636533" cy="2686119"/>
            </a:xfrm>
            <a:prstGeom prst="rect">
              <a:avLst/>
            </a:prstGeom>
          </p:spPr>
        </p:pic>
        <p:sp>
          <p:nvSpPr>
            <p:cNvPr id="3" name="円/楕円 2"/>
            <p:cNvSpPr/>
            <p:nvPr/>
          </p:nvSpPr>
          <p:spPr>
            <a:xfrm>
              <a:off x="8782934" y="2666873"/>
              <a:ext cx="232029" cy="312873"/>
            </a:xfrm>
            <a:prstGeom prst="ellipse">
              <a:avLst/>
            </a:prstGeom>
            <a:solidFill>
              <a:srgbClr val="00206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713" tIns="25713" rIns="25713" bIns="25713" numCol="1" spcCol="38100" rtlCol="0" anchor="ctr">
              <a:spAutoFit/>
            </a:bodyPr>
            <a:lstStyle/>
            <a:p>
              <a:pPr defTabSz="514277" hangingPunct="0"/>
              <a:endParaRPr kumimoji="0" lang="ja-JP" altLang="en-US" sz="1012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6250191" y="2326320"/>
              <a:ext cx="232029" cy="312873"/>
            </a:xfrm>
            <a:prstGeom prst="ellipse">
              <a:avLst/>
            </a:prstGeom>
            <a:solidFill>
              <a:srgbClr val="00206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713" tIns="25713" rIns="25713" bIns="25713" numCol="1" spcCol="38100" rtlCol="0" anchor="ctr">
              <a:spAutoFit/>
            </a:bodyPr>
            <a:lstStyle/>
            <a:p>
              <a:pPr defTabSz="514277" hangingPunct="0"/>
              <a:endParaRPr kumimoji="0" lang="ja-JP" altLang="en-US" sz="1012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7144409" y="2388476"/>
              <a:ext cx="232029" cy="312873"/>
            </a:xfrm>
            <a:prstGeom prst="ellipse">
              <a:avLst/>
            </a:prstGeom>
            <a:solidFill>
              <a:srgbClr val="FF00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713" tIns="25713" rIns="25713" bIns="25713" numCol="1" spcCol="38100" rtlCol="0" anchor="ctr">
              <a:spAutoFit/>
            </a:bodyPr>
            <a:lstStyle/>
            <a:p>
              <a:pPr defTabSz="514277" hangingPunct="0"/>
              <a:endParaRPr kumimoji="0" lang="ja-JP" altLang="en-US" sz="1012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5986421" y="2593811"/>
              <a:ext cx="527538" cy="241114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25713" tIns="25713" rIns="25713" bIns="25713" numCol="1" spcCol="38100" rtlCol="0" anchor="t">
              <a:spAutoFit/>
            </a:bodyPr>
            <a:lstStyle/>
            <a:p>
              <a:pPr algn="ctr" defTabSz="514277" hangingPunct="0"/>
              <a:r>
                <a:rPr kumimoji="0" lang="en-US" altLang="ja-JP" sz="1125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Calibri"/>
                </a:rPr>
                <a:t>Osaka</a:t>
              </a:r>
              <a:endParaRPr kumimoji="0" lang="ja-JP" altLang="en-US" sz="1125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9096439" y="2526285"/>
              <a:ext cx="568529" cy="241114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25713" tIns="25713" rIns="25713" bIns="25713" numCol="1" spcCol="38100" rtlCol="0" anchor="t">
              <a:spAutoFit/>
            </a:bodyPr>
            <a:lstStyle/>
            <a:p>
              <a:pPr algn="ctr" defTabSz="514277" hangingPunct="0"/>
              <a:r>
                <a:rPr kumimoji="0" lang="en-US" altLang="ja-JP" sz="1125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Calibri"/>
                </a:rPr>
                <a:t>Tokyo</a:t>
              </a:r>
              <a:endParaRPr kumimoji="0" lang="ja-JP" altLang="en-US" sz="1125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514971" y="2926394"/>
              <a:ext cx="640262" cy="241114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25713" tIns="25713" rIns="25713" bIns="25713" numCol="1" spcCol="38100" rtlCol="0" anchor="t">
              <a:spAutoFit/>
            </a:bodyPr>
            <a:lstStyle/>
            <a:p>
              <a:pPr algn="ctr" defTabSz="514277" hangingPunct="0"/>
              <a:r>
                <a:rPr kumimoji="0" lang="en-US" altLang="ja-JP" sz="1125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Calibri"/>
                </a:rPr>
                <a:t>Nagoya</a:t>
              </a:r>
              <a:endParaRPr kumimoji="0" lang="ja-JP" altLang="en-US" sz="1125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895539" y="3619842"/>
              <a:ext cx="5244782" cy="2782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713" tIns="25713" rIns="25713" bIns="25713" numCol="1" spcCol="38100" rtlCol="0" anchor="t">
              <a:spAutoFit/>
            </a:bodyPr>
            <a:lstStyle/>
            <a:p>
              <a:pPr defTabSz="514277" hangingPunct="0"/>
              <a:r>
                <a:rPr lang="en-US" altLang="ja-JP" sz="135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350km distance between Tokyo and Nagoya</a:t>
              </a:r>
              <a:endParaRPr kumimoji="0" lang="ja-JP" altLang="en-US" sz="135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563136" y="5548412"/>
            <a:ext cx="4495517" cy="975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713" tIns="25713" rIns="25713" bIns="25713" numCol="1" spcCol="38100" rtlCol="0" anchor="t">
            <a:spAutoFit/>
          </a:bodyPr>
          <a:lstStyle/>
          <a:p>
            <a:pPr defTabSz="514277" hangingPunct="0"/>
            <a:r>
              <a:rPr lang="en-US" altLang="ja-JP" sz="20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Conventional rail station opened in 1872</a:t>
            </a:r>
          </a:p>
          <a:p>
            <a:pPr defTabSz="514277" hangingPunct="0"/>
            <a:endParaRPr lang="en-US" altLang="ja-JP" sz="20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defTabSz="514277" hangingPunct="0"/>
            <a:r>
              <a:rPr kumimoji="0" lang="en-US" altLang="ja-JP" sz="200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libri"/>
              </a:rPr>
              <a:t>Shinkansen</a:t>
            </a:r>
            <a:r>
              <a:rPr kumimoji="0" lang="en-US" altLang="ja-JP" sz="2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libri"/>
              </a:rPr>
              <a:t> station opened in 1964</a:t>
            </a:r>
            <a:endParaRPr kumimoji="0" lang="ja-JP" altLang="en-US" sz="2000">
              <a:solidFill>
                <a:srgbClr val="000000"/>
              </a:solidFill>
              <a:latin typeface="Cambria" panose="020405030504060302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3" name="テキスト ボックス 6">
            <a:extLst>
              <a:ext uri="{FF2B5EF4-FFF2-40B4-BE49-F238E27FC236}">
                <a16:creationId xmlns:a16="http://schemas.microsoft.com/office/drawing/2014/main" id="{666DD9F0-F387-46C7-BE0C-D3BF5609B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72" y="1069691"/>
            <a:ext cx="9036050" cy="2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lnSpc>
                <a:spcPts val="2000"/>
              </a:lnSpc>
            </a:pPr>
            <a:r>
              <a:rPr lang="en-US" altLang="ja-JP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Nagoya Station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FA4005D-FE66-44E0-925B-5C3D5A9AC827}"/>
              </a:ext>
            </a:extLst>
          </p:cNvPr>
          <p:cNvSpPr txBox="1"/>
          <p:nvPr/>
        </p:nvSpPr>
        <p:spPr>
          <a:xfrm>
            <a:off x="-12941" y="186517"/>
            <a:ext cx="1203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2400" b="1" i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Part2:</a:t>
            </a:r>
            <a:r>
              <a:rPr lang="ja-JP" altLang="en-US" sz="2400" b="1" i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b="1" i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impact Shinkansen has had  on economic growth in urban areas</a:t>
            </a:r>
            <a:endParaRPr lang="ja-JP" altLang="en-US" sz="2400" b="1" i="1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88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1873" y="2049760"/>
            <a:ext cx="5894631" cy="4092896"/>
          </a:xfrm>
          <a:prstGeom prst="rect">
            <a:avLst/>
          </a:prstGeom>
        </p:spPr>
      </p:pic>
      <p:sp>
        <p:nvSpPr>
          <p:cNvPr id="9" name="線吹き出し 1 (枠付き) 8"/>
          <p:cNvSpPr/>
          <p:nvPr/>
        </p:nvSpPr>
        <p:spPr>
          <a:xfrm>
            <a:off x="5760282" y="2615215"/>
            <a:ext cx="2249331" cy="546880"/>
          </a:xfrm>
          <a:prstGeom prst="borderCallout1">
            <a:avLst>
              <a:gd name="adj1" fmla="val 345207"/>
              <a:gd name="adj2" fmla="val 54294"/>
              <a:gd name="adj3" fmla="val 93825"/>
              <a:gd name="adj4" fmla="val 53197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Lucent Tower</a:t>
            </a:r>
            <a:endParaRPr lang="ja-JP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(completed in 2007</a:t>
            </a:r>
            <a:r>
              <a:rPr lang="en-US" altLang="ja-JP" sz="787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線吹き出し 1 (枠付き) 9"/>
          <p:cNvSpPr/>
          <p:nvPr/>
        </p:nvSpPr>
        <p:spPr>
          <a:xfrm>
            <a:off x="7025494" y="5006353"/>
            <a:ext cx="2064275" cy="546880"/>
          </a:xfrm>
          <a:prstGeom prst="borderCallout1">
            <a:avLst>
              <a:gd name="adj1" fmla="val -244733"/>
              <a:gd name="adj2" fmla="val 41635"/>
              <a:gd name="adj3" fmla="val 4945"/>
              <a:gd name="adj4" fmla="val 43343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JP Tower Nagoya</a:t>
            </a:r>
            <a:endParaRPr lang="ja-JP" altLang="en-US" sz="1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(completed in 2015</a:t>
            </a:r>
            <a:r>
              <a:rPr lang="en-US" altLang="ja-JP" sz="787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線吹き出し 1 (枠付き) 11"/>
          <p:cNvSpPr/>
          <p:nvPr/>
        </p:nvSpPr>
        <p:spPr>
          <a:xfrm>
            <a:off x="9213911" y="5006353"/>
            <a:ext cx="2339182" cy="546880"/>
          </a:xfrm>
          <a:prstGeom prst="borderCallout1">
            <a:avLst>
              <a:gd name="adj1" fmla="val -266555"/>
              <a:gd name="adj2" fmla="val -7039"/>
              <a:gd name="adj3" fmla="val 4945"/>
              <a:gd name="adj4" fmla="val 43343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JR Gate Tower</a:t>
            </a:r>
          </a:p>
          <a:p>
            <a:pPr algn="ctr">
              <a:defRPr/>
            </a:pPr>
            <a:r>
              <a: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(completed in 2017)</a:t>
            </a:r>
          </a:p>
        </p:txBody>
      </p:sp>
      <p:sp>
        <p:nvSpPr>
          <p:cNvPr id="13" name="線吹き出し 1 (枠付き) 12"/>
          <p:cNvSpPr/>
          <p:nvPr/>
        </p:nvSpPr>
        <p:spPr>
          <a:xfrm>
            <a:off x="9396568" y="1447267"/>
            <a:ext cx="2379936" cy="546880"/>
          </a:xfrm>
          <a:prstGeom prst="borderCallout1">
            <a:avLst>
              <a:gd name="adj1" fmla="val 149293"/>
              <a:gd name="adj2" fmla="val -9046"/>
              <a:gd name="adj3" fmla="val 61680"/>
              <a:gd name="adj4" fmla="val 943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Midland Square</a:t>
            </a:r>
          </a:p>
          <a:p>
            <a:pPr algn="ctr">
              <a:defRPr/>
            </a:pPr>
            <a:r>
              <a: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(completed in 2006)</a:t>
            </a:r>
          </a:p>
        </p:txBody>
      </p:sp>
      <p:graphicFrame>
        <p:nvGraphicFramePr>
          <p:cNvPr id="15" name="グラフ 14"/>
          <p:cNvGraphicFramePr/>
          <p:nvPr/>
        </p:nvGraphicFramePr>
        <p:xfrm>
          <a:off x="646771" y="3955624"/>
          <a:ext cx="4248454" cy="303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2002423" y="3657605"/>
            <a:ext cx="2402207" cy="3597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713" tIns="25713" rIns="25713" bIns="25713" numCol="1" spcCol="38100" rtlCol="0" anchor="t">
            <a:spAutoFit/>
          </a:bodyPr>
          <a:lstStyle/>
          <a:p>
            <a:pPr defTabSz="514277" hangingPunct="0"/>
            <a:r>
              <a:rPr kumimoji="0" lang="en-US" altLang="ja-JP" sz="2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libri"/>
              </a:rPr>
              <a:t>Daily passengers</a:t>
            </a:r>
            <a:endParaRPr kumimoji="0" lang="ja-JP" altLang="en-US" sz="2000">
              <a:solidFill>
                <a:srgbClr val="000000"/>
              </a:solidFill>
              <a:latin typeface="Cambria" panose="02040503050406030204" pitchFamily="18" charset="0"/>
              <a:ea typeface="+mj-ea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3898308-A714-43A0-B359-4E5F449B2880}"/>
              </a:ext>
            </a:extLst>
          </p:cNvPr>
          <p:cNvSpPr txBox="1"/>
          <p:nvPr/>
        </p:nvSpPr>
        <p:spPr>
          <a:xfrm>
            <a:off x="-12941" y="186517"/>
            <a:ext cx="1203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2400" b="1" i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Part2:</a:t>
            </a:r>
            <a:r>
              <a:rPr lang="ja-JP" altLang="en-US" sz="2400" b="1" i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b="1" i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impact Shinkansen has had  on economic growth in urban areas</a:t>
            </a:r>
            <a:endParaRPr lang="ja-JP" altLang="en-US" sz="2400" b="1" i="1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CEF38E9-B8F1-45EA-9831-2B1140C8D747}"/>
              </a:ext>
            </a:extLst>
          </p:cNvPr>
          <p:cNvGrpSpPr/>
          <p:nvPr/>
        </p:nvGrpSpPr>
        <p:grpSpPr>
          <a:xfrm>
            <a:off x="684381" y="1053610"/>
            <a:ext cx="5168122" cy="2356352"/>
            <a:chOff x="128890" y="1126274"/>
            <a:chExt cx="5168122" cy="235635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3582" b="8376"/>
            <a:stretch/>
          </p:blipFill>
          <p:spPr bwMode="auto">
            <a:xfrm>
              <a:off x="128890" y="1126274"/>
              <a:ext cx="4222381" cy="2356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線吹き出し 1 (枠付き) 10"/>
            <p:cNvSpPr/>
            <p:nvPr/>
          </p:nvSpPr>
          <p:spPr>
            <a:xfrm>
              <a:off x="3405529" y="1132567"/>
              <a:ext cx="1891483" cy="529407"/>
            </a:xfrm>
            <a:prstGeom prst="borderCallout1">
              <a:avLst>
                <a:gd name="adj1" fmla="val 260206"/>
                <a:gd name="adj2" fmla="val -29904"/>
                <a:gd name="adj3" fmla="val 102041"/>
                <a:gd name="adj4" fmla="val 48295"/>
              </a:avLst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4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JR Central Towers</a:t>
              </a:r>
              <a:endParaRPr lang="ja-JP" altLang="en-US" sz="1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ja-JP" altLang="en-US" sz="1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　</a:t>
              </a:r>
              <a:r>
                <a:rPr lang="en-US" altLang="ja-JP" sz="1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(completed in 1999)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3BB3791C-137E-4269-95F0-9B9D6D6259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890" y="1140581"/>
              <a:ext cx="1006183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1999</a:t>
              </a:r>
              <a:endParaRPr lang="ja-JP" altLang="en-US" sz="200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817A7A2-B9FD-4406-9CCB-DE5BB7A96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4995" y="2049760"/>
            <a:ext cx="1006183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000">
                <a:latin typeface="Cambria" panose="02040503050406030204" pitchFamily="18" charset="0"/>
                <a:cs typeface="Times New Roman" panose="02020603050405020304" pitchFamily="18" charset="0"/>
              </a:rPr>
              <a:t>2017</a:t>
            </a:r>
            <a:endParaRPr lang="ja-JP" altLang="en-US" sz="200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732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B843789-78B1-4F62-BE60-077B8F56D0E1}"/>
              </a:ext>
            </a:extLst>
          </p:cNvPr>
          <p:cNvSpPr txBox="1"/>
          <p:nvPr/>
        </p:nvSpPr>
        <p:spPr>
          <a:xfrm>
            <a:off x="0" y="323962"/>
            <a:ext cx="12032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Part3: The technological investments being made by JR Central to commercialize the SCMAGLEV</a:t>
            </a:r>
            <a:endParaRPr lang="ja-JP" altLang="en-US" sz="2000" b="1" i="1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表 29">
            <a:extLst>
              <a:ext uri="{FF2B5EF4-FFF2-40B4-BE49-F238E27FC236}">
                <a16:creationId xmlns:a16="http://schemas.microsoft.com/office/drawing/2014/main" id="{C3932A24-298F-4243-BAA9-23D8EFAF1C9D}"/>
              </a:ext>
            </a:extLst>
          </p:cNvPr>
          <p:cNvGraphicFramePr>
            <a:graphicFrameLocks noGrp="1"/>
          </p:cNvGraphicFramePr>
          <p:nvPr/>
        </p:nvGraphicFramePr>
        <p:xfrm>
          <a:off x="4533900" y="4196604"/>
          <a:ext cx="7498543" cy="2456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6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5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40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2861">
                <a:tc rowSpan="2">
                  <a:txBody>
                    <a:bodyPr/>
                    <a:lstStyle/>
                    <a:p>
                      <a:pPr algn="ctr"/>
                      <a:endParaRPr kumimoji="1" lang="ja-JP" altLang="en-US" sz="1600">
                        <a:latin typeface="Cambria" panose="020405030504060302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Commercial speed</a:t>
                      </a:r>
                      <a:endParaRPr kumimoji="1" lang="ja-JP" altLang="en-US" sz="1600">
                        <a:latin typeface="Cambria" panose="020405030504060302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Distance and time required</a:t>
                      </a:r>
                    </a:p>
                    <a:p>
                      <a:pPr algn="ctr"/>
                      <a:r>
                        <a:rPr kumimoji="1" lang="en-US" altLang="ja-JP" sz="160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(by max. speed)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867">
                <a:tc vMerge="1"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Tokyo-Nagoya</a:t>
                      </a:r>
                      <a:endParaRPr kumimoji="1" lang="ja-JP" altLang="en-US" sz="1600">
                        <a:latin typeface="Cambria" panose="020405030504060302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Tokyo-Osaka</a:t>
                      </a:r>
                      <a:endParaRPr kumimoji="1" lang="ja-JP" altLang="en-US" sz="1600">
                        <a:latin typeface="Cambria" panose="020405030504060302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36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err="1">
                          <a:solidFill>
                            <a:srgbClr val="0033CC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Tokaido</a:t>
                      </a:r>
                      <a:endParaRPr kumimoji="1" lang="ja-JP" altLang="en-US" sz="1800" b="1">
                        <a:solidFill>
                          <a:srgbClr val="0033CC"/>
                        </a:solidFill>
                        <a:latin typeface="Cambria" panose="020405030504060302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kern="1200" dirty="0">
                          <a:solidFill>
                            <a:srgbClr val="0033CC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285 </a:t>
                      </a: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km/h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342 </a:t>
                      </a: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km</a:t>
                      </a:r>
                      <a: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kumimoji="1" lang="en-US" altLang="ja-JP" sz="2400" b="1" kern="1200" dirty="0">
                          <a:solidFill>
                            <a:srgbClr val="0033CC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86 </a:t>
                      </a:r>
                      <a: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min.</a:t>
                      </a:r>
                      <a:endParaRPr kumimoji="1" lang="ja-JP" altLang="en-US" sz="16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kern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515 </a:t>
                      </a:r>
                      <a:r>
                        <a:rPr kumimoji="1" lang="en-US" altLang="ja-JP" sz="1600" b="0" kern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km</a:t>
                      </a:r>
                      <a: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/</a:t>
                      </a:r>
                      <a:r>
                        <a:rPr kumimoji="1" lang="en-US" altLang="ja-JP" sz="2400" b="1" kern="1200" dirty="0">
                          <a:solidFill>
                            <a:srgbClr val="0033CC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142 </a:t>
                      </a:r>
                      <a: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min.</a:t>
                      </a:r>
                      <a:endParaRPr kumimoji="1" lang="ja-JP" altLang="en-US" sz="16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6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Chuo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kern="12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500 </a:t>
                      </a: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km/h</a:t>
                      </a:r>
                      <a:endParaRPr kumimoji="1" lang="ja-JP" altLang="en-US" sz="1600" dirty="0">
                        <a:latin typeface="Cambria" panose="020405030504060302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285 km</a:t>
                      </a:r>
                      <a: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kumimoji="1" lang="en-US" altLang="ja-JP" sz="2400" b="1" kern="12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40 </a:t>
                      </a:r>
                      <a: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min.</a:t>
                      </a:r>
                      <a:endParaRPr kumimoji="1" lang="ja-JP" altLang="en-US" sz="16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438 </a:t>
                      </a: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km</a:t>
                      </a:r>
                      <a: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kumimoji="1" lang="en-US" altLang="ja-JP" sz="2800" b="1" kern="12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67 </a:t>
                      </a:r>
                      <a: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min.</a:t>
                      </a:r>
                      <a:endParaRPr kumimoji="1" lang="ja-JP" altLang="en-US" sz="16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7ABCA41-F10F-4EB5-A4BE-1142B7DC6943}"/>
              </a:ext>
            </a:extLst>
          </p:cNvPr>
          <p:cNvGrpSpPr/>
          <p:nvPr/>
        </p:nvGrpSpPr>
        <p:grpSpPr>
          <a:xfrm>
            <a:off x="152400" y="1152346"/>
            <a:ext cx="7988300" cy="2863639"/>
            <a:chOff x="2154221" y="975977"/>
            <a:chExt cx="8401650" cy="3011816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955FE9AF-F65B-4D4D-A2C9-B2D2F72C522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54221" y="1023852"/>
              <a:ext cx="8401650" cy="2963941"/>
              <a:chOff x="-9377397" y="2808357"/>
              <a:chExt cx="8589313" cy="3030142"/>
            </a:xfrm>
          </p:grpSpPr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0DB6A387-4C6E-4920-BF4F-1744092DD300}"/>
                  </a:ext>
                </a:extLst>
              </p:cNvPr>
              <p:cNvGrpSpPr/>
              <p:nvPr/>
            </p:nvGrpSpPr>
            <p:grpSpPr>
              <a:xfrm>
                <a:off x="-9377397" y="2808357"/>
                <a:ext cx="8589313" cy="3030142"/>
                <a:chOff x="195056" y="754353"/>
                <a:chExt cx="8589313" cy="3030142"/>
              </a:xfrm>
            </p:grpSpPr>
            <p:pic>
              <p:nvPicPr>
                <p:cNvPr id="20" name="図 19" descr="事業位置図（東京～大阪）120412.png">
                  <a:extLst>
                    <a:ext uri="{FF2B5EF4-FFF2-40B4-BE49-F238E27FC236}">
                      <a16:creationId xmlns:a16="http://schemas.microsoft.com/office/drawing/2014/main" id="{6312BD65-866D-4B41-8772-89DF03BE49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5536" y="754353"/>
                  <a:ext cx="8280920" cy="3030142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21" name="フリーフォーム 22">
                  <a:extLst>
                    <a:ext uri="{FF2B5EF4-FFF2-40B4-BE49-F238E27FC236}">
                      <a16:creationId xmlns:a16="http://schemas.microsoft.com/office/drawing/2014/main" id="{B91CA9C0-AC3E-4F0B-810F-7959687F32FC}"/>
                    </a:ext>
                  </a:extLst>
                </p:cNvPr>
                <p:cNvSpPr/>
                <p:nvPr/>
              </p:nvSpPr>
              <p:spPr>
                <a:xfrm>
                  <a:off x="892968" y="1253887"/>
                  <a:ext cx="7410449" cy="2101128"/>
                </a:xfrm>
                <a:custGeom>
                  <a:avLst/>
                  <a:gdLst>
                    <a:gd name="connsiteX0" fmla="*/ 1564481 w 1564481"/>
                    <a:gd name="connsiteY0" fmla="*/ 0 h 1159668"/>
                    <a:gd name="connsiteX1" fmla="*/ 1526381 w 1564481"/>
                    <a:gd name="connsiteY1" fmla="*/ 59531 h 1159668"/>
                    <a:gd name="connsiteX2" fmla="*/ 1428750 w 1564481"/>
                    <a:gd name="connsiteY2" fmla="*/ 107156 h 1159668"/>
                    <a:gd name="connsiteX3" fmla="*/ 1376362 w 1564481"/>
                    <a:gd name="connsiteY3" fmla="*/ 233362 h 1159668"/>
                    <a:gd name="connsiteX4" fmla="*/ 1328737 w 1564481"/>
                    <a:gd name="connsiteY4" fmla="*/ 297656 h 1159668"/>
                    <a:gd name="connsiteX5" fmla="*/ 1223962 w 1564481"/>
                    <a:gd name="connsiteY5" fmla="*/ 364331 h 1159668"/>
                    <a:gd name="connsiteX6" fmla="*/ 1116806 w 1564481"/>
                    <a:gd name="connsiteY6" fmla="*/ 423862 h 1159668"/>
                    <a:gd name="connsiteX7" fmla="*/ 1012031 w 1564481"/>
                    <a:gd name="connsiteY7" fmla="*/ 481012 h 1159668"/>
                    <a:gd name="connsiteX8" fmla="*/ 883443 w 1564481"/>
                    <a:gd name="connsiteY8" fmla="*/ 564356 h 1159668"/>
                    <a:gd name="connsiteX9" fmla="*/ 783431 w 1564481"/>
                    <a:gd name="connsiteY9" fmla="*/ 681037 h 1159668"/>
                    <a:gd name="connsiteX10" fmla="*/ 664368 w 1564481"/>
                    <a:gd name="connsiteY10" fmla="*/ 726281 h 1159668"/>
                    <a:gd name="connsiteX11" fmla="*/ 573881 w 1564481"/>
                    <a:gd name="connsiteY11" fmla="*/ 797718 h 1159668"/>
                    <a:gd name="connsiteX12" fmla="*/ 535781 w 1564481"/>
                    <a:gd name="connsiteY12" fmla="*/ 850106 h 1159668"/>
                    <a:gd name="connsiteX13" fmla="*/ 528637 w 1564481"/>
                    <a:gd name="connsiteY13" fmla="*/ 959643 h 1159668"/>
                    <a:gd name="connsiteX14" fmla="*/ 461962 w 1564481"/>
                    <a:gd name="connsiteY14" fmla="*/ 1076325 h 1159668"/>
                    <a:gd name="connsiteX15" fmla="*/ 445293 w 1564481"/>
                    <a:gd name="connsiteY15" fmla="*/ 1114425 h 1159668"/>
                    <a:gd name="connsiteX16" fmla="*/ 404812 w 1564481"/>
                    <a:gd name="connsiteY16" fmla="*/ 1159668 h 1159668"/>
                    <a:gd name="connsiteX17" fmla="*/ 250031 w 1564481"/>
                    <a:gd name="connsiteY17" fmla="*/ 1140618 h 1159668"/>
                    <a:gd name="connsiteX18" fmla="*/ 171450 w 1564481"/>
                    <a:gd name="connsiteY18" fmla="*/ 1116806 h 1159668"/>
                    <a:gd name="connsiteX19" fmla="*/ 0 w 1564481"/>
                    <a:gd name="connsiteY19" fmla="*/ 1114425 h 1159668"/>
                    <a:gd name="connsiteX0" fmla="*/ 2363267 w 2363267"/>
                    <a:gd name="connsiteY0" fmla="*/ 0 h 1460177"/>
                    <a:gd name="connsiteX1" fmla="*/ 2325167 w 2363267"/>
                    <a:gd name="connsiteY1" fmla="*/ 59531 h 1460177"/>
                    <a:gd name="connsiteX2" fmla="*/ 2227536 w 2363267"/>
                    <a:gd name="connsiteY2" fmla="*/ 107156 h 1460177"/>
                    <a:gd name="connsiteX3" fmla="*/ 2175148 w 2363267"/>
                    <a:gd name="connsiteY3" fmla="*/ 233362 h 1460177"/>
                    <a:gd name="connsiteX4" fmla="*/ 2127523 w 2363267"/>
                    <a:gd name="connsiteY4" fmla="*/ 297656 h 1460177"/>
                    <a:gd name="connsiteX5" fmla="*/ 2022748 w 2363267"/>
                    <a:gd name="connsiteY5" fmla="*/ 364331 h 1460177"/>
                    <a:gd name="connsiteX6" fmla="*/ 1915592 w 2363267"/>
                    <a:gd name="connsiteY6" fmla="*/ 423862 h 1460177"/>
                    <a:gd name="connsiteX7" fmla="*/ 1810817 w 2363267"/>
                    <a:gd name="connsiteY7" fmla="*/ 481012 h 1460177"/>
                    <a:gd name="connsiteX8" fmla="*/ 1682229 w 2363267"/>
                    <a:gd name="connsiteY8" fmla="*/ 564356 h 1460177"/>
                    <a:gd name="connsiteX9" fmla="*/ 1582217 w 2363267"/>
                    <a:gd name="connsiteY9" fmla="*/ 681037 h 1460177"/>
                    <a:gd name="connsiteX10" fmla="*/ 1463154 w 2363267"/>
                    <a:gd name="connsiteY10" fmla="*/ 726281 h 1460177"/>
                    <a:gd name="connsiteX11" fmla="*/ 1372667 w 2363267"/>
                    <a:gd name="connsiteY11" fmla="*/ 797718 h 1460177"/>
                    <a:gd name="connsiteX12" fmla="*/ 1334567 w 2363267"/>
                    <a:gd name="connsiteY12" fmla="*/ 850106 h 1460177"/>
                    <a:gd name="connsiteX13" fmla="*/ 1327423 w 2363267"/>
                    <a:gd name="connsiteY13" fmla="*/ 959643 h 1460177"/>
                    <a:gd name="connsiteX14" fmla="*/ 1260748 w 2363267"/>
                    <a:gd name="connsiteY14" fmla="*/ 1076325 h 1460177"/>
                    <a:gd name="connsiteX15" fmla="*/ 1244079 w 2363267"/>
                    <a:gd name="connsiteY15" fmla="*/ 1114425 h 1460177"/>
                    <a:gd name="connsiteX16" fmla="*/ 1203598 w 2363267"/>
                    <a:gd name="connsiteY16" fmla="*/ 1159668 h 1460177"/>
                    <a:gd name="connsiteX17" fmla="*/ 1048817 w 2363267"/>
                    <a:gd name="connsiteY17" fmla="*/ 1140618 h 1460177"/>
                    <a:gd name="connsiteX18" fmla="*/ 970236 w 2363267"/>
                    <a:gd name="connsiteY18" fmla="*/ 1116806 h 1460177"/>
                    <a:gd name="connsiteX19" fmla="*/ 0 w 2363267"/>
                    <a:gd name="connsiteY19" fmla="*/ 1460177 h 1460177"/>
                    <a:gd name="connsiteX0" fmla="*/ 2363267 w 2363267"/>
                    <a:gd name="connsiteY0" fmla="*/ 0 h 1460177"/>
                    <a:gd name="connsiteX1" fmla="*/ 2325167 w 2363267"/>
                    <a:gd name="connsiteY1" fmla="*/ 59531 h 1460177"/>
                    <a:gd name="connsiteX2" fmla="*/ 2227536 w 2363267"/>
                    <a:gd name="connsiteY2" fmla="*/ 107156 h 1460177"/>
                    <a:gd name="connsiteX3" fmla="*/ 2175148 w 2363267"/>
                    <a:gd name="connsiteY3" fmla="*/ 233362 h 1460177"/>
                    <a:gd name="connsiteX4" fmla="*/ 2127523 w 2363267"/>
                    <a:gd name="connsiteY4" fmla="*/ 297656 h 1460177"/>
                    <a:gd name="connsiteX5" fmla="*/ 2022748 w 2363267"/>
                    <a:gd name="connsiteY5" fmla="*/ 364331 h 1460177"/>
                    <a:gd name="connsiteX6" fmla="*/ 1915592 w 2363267"/>
                    <a:gd name="connsiteY6" fmla="*/ 423862 h 1460177"/>
                    <a:gd name="connsiteX7" fmla="*/ 1810817 w 2363267"/>
                    <a:gd name="connsiteY7" fmla="*/ 481012 h 1460177"/>
                    <a:gd name="connsiteX8" fmla="*/ 1682229 w 2363267"/>
                    <a:gd name="connsiteY8" fmla="*/ 564356 h 1460177"/>
                    <a:gd name="connsiteX9" fmla="*/ 1582217 w 2363267"/>
                    <a:gd name="connsiteY9" fmla="*/ 681037 h 1460177"/>
                    <a:gd name="connsiteX10" fmla="*/ 1463154 w 2363267"/>
                    <a:gd name="connsiteY10" fmla="*/ 726281 h 1460177"/>
                    <a:gd name="connsiteX11" fmla="*/ 1372667 w 2363267"/>
                    <a:gd name="connsiteY11" fmla="*/ 797718 h 1460177"/>
                    <a:gd name="connsiteX12" fmla="*/ 1334567 w 2363267"/>
                    <a:gd name="connsiteY12" fmla="*/ 850106 h 1460177"/>
                    <a:gd name="connsiteX13" fmla="*/ 1327423 w 2363267"/>
                    <a:gd name="connsiteY13" fmla="*/ 959643 h 1460177"/>
                    <a:gd name="connsiteX14" fmla="*/ 1260748 w 2363267"/>
                    <a:gd name="connsiteY14" fmla="*/ 1076325 h 1460177"/>
                    <a:gd name="connsiteX15" fmla="*/ 1244079 w 2363267"/>
                    <a:gd name="connsiteY15" fmla="*/ 1114425 h 1460177"/>
                    <a:gd name="connsiteX16" fmla="*/ 1203598 w 2363267"/>
                    <a:gd name="connsiteY16" fmla="*/ 1159668 h 1460177"/>
                    <a:gd name="connsiteX17" fmla="*/ 1048817 w 2363267"/>
                    <a:gd name="connsiteY17" fmla="*/ 1140618 h 1460177"/>
                    <a:gd name="connsiteX18" fmla="*/ 970236 w 2363267"/>
                    <a:gd name="connsiteY18" fmla="*/ 1116806 h 1460177"/>
                    <a:gd name="connsiteX19" fmla="*/ 890638 w 2363267"/>
                    <a:gd name="connsiteY19" fmla="*/ 1123379 h 1460177"/>
                    <a:gd name="connsiteX20" fmla="*/ 0 w 2363267"/>
                    <a:gd name="connsiteY20" fmla="*/ 1460177 h 1460177"/>
                    <a:gd name="connsiteX0" fmla="*/ 2363267 w 2363267"/>
                    <a:gd name="connsiteY0" fmla="*/ 0 h 1460177"/>
                    <a:gd name="connsiteX1" fmla="*/ 2325167 w 2363267"/>
                    <a:gd name="connsiteY1" fmla="*/ 59531 h 1460177"/>
                    <a:gd name="connsiteX2" fmla="*/ 2227536 w 2363267"/>
                    <a:gd name="connsiteY2" fmla="*/ 107156 h 1460177"/>
                    <a:gd name="connsiteX3" fmla="*/ 2175148 w 2363267"/>
                    <a:gd name="connsiteY3" fmla="*/ 233362 h 1460177"/>
                    <a:gd name="connsiteX4" fmla="*/ 2127523 w 2363267"/>
                    <a:gd name="connsiteY4" fmla="*/ 297656 h 1460177"/>
                    <a:gd name="connsiteX5" fmla="*/ 2022748 w 2363267"/>
                    <a:gd name="connsiteY5" fmla="*/ 364331 h 1460177"/>
                    <a:gd name="connsiteX6" fmla="*/ 1915592 w 2363267"/>
                    <a:gd name="connsiteY6" fmla="*/ 423862 h 1460177"/>
                    <a:gd name="connsiteX7" fmla="*/ 1810817 w 2363267"/>
                    <a:gd name="connsiteY7" fmla="*/ 481012 h 1460177"/>
                    <a:gd name="connsiteX8" fmla="*/ 1682229 w 2363267"/>
                    <a:gd name="connsiteY8" fmla="*/ 564356 h 1460177"/>
                    <a:gd name="connsiteX9" fmla="*/ 1582217 w 2363267"/>
                    <a:gd name="connsiteY9" fmla="*/ 681037 h 1460177"/>
                    <a:gd name="connsiteX10" fmla="*/ 1463154 w 2363267"/>
                    <a:gd name="connsiteY10" fmla="*/ 726281 h 1460177"/>
                    <a:gd name="connsiteX11" fmla="*/ 1372667 w 2363267"/>
                    <a:gd name="connsiteY11" fmla="*/ 797718 h 1460177"/>
                    <a:gd name="connsiteX12" fmla="*/ 1334567 w 2363267"/>
                    <a:gd name="connsiteY12" fmla="*/ 850106 h 1460177"/>
                    <a:gd name="connsiteX13" fmla="*/ 1327423 w 2363267"/>
                    <a:gd name="connsiteY13" fmla="*/ 959643 h 1460177"/>
                    <a:gd name="connsiteX14" fmla="*/ 1260748 w 2363267"/>
                    <a:gd name="connsiteY14" fmla="*/ 1076325 h 1460177"/>
                    <a:gd name="connsiteX15" fmla="*/ 1244079 w 2363267"/>
                    <a:gd name="connsiteY15" fmla="*/ 1114425 h 1460177"/>
                    <a:gd name="connsiteX16" fmla="*/ 1203598 w 2363267"/>
                    <a:gd name="connsiteY16" fmla="*/ 1159668 h 1460177"/>
                    <a:gd name="connsiteX17" fmla="*/ 1048817 w 2363267"/>
                    <a:gd name="connsiteY17" fmla="*/ 1140618 h 1460177"/>
                    <a:gd name="connsiteX18" fmla="*/ 970236 w 2363267"/>
                    <a:gd name="connsiteY18" fmla="*/ 1116806 h 1460177"/>
                    <a:gd name="connsiteX19" fmla="*/ 890638 w 2363267"/>
                    <a:gd name="connsiteY19" fmla="*/ 1123379 h 1460177"/>
                    <a:gd name="connsiteX20" fmla="*/ 801167 w 2363267"/>
                    <a:gd name="connsiteY20" fmla="*/ 1121568 h 1460177"/>
                    <a:gd name="connsiteX21" fmla="*/ 0 w 2363267"/>
                    <a:gd name="connsiteY21" fmla="*/ 1460177 h 1460177"/>
                    <a:gd name="connsiteX0" fmla="*/ 2363267 w 2363267"/>
                    <a:gd name="connsiteY0" fmla="*/ 0 h 1460177"/>
                    <a:gd name="connsiteX1" fmla="*/ 2325167 w 2363267"/>
                    <a:gd name="connsiteY1" fmla="*/ 59531 h 1460177"/>
                    <a:gd name="connsiteX2" fmla="*/ 2227536 w 2363267"/>
                    <a:gd name="connsiteY2" fmla="*/ 107156 h 1460177"/>
                    <a:gd name="connsiteX3" fmla="*/ 2175148 w 2363267"/>
                    <a:gd name="connsiteY3" fmla="*/ 233362 h 1460177"/>
                    <a:gd name="connsiteX4" fmla="*/ 2127523 w 2363267"/>
                    <a:gd name="connsiteY4" fmla="*/ 297656 h 1460177"/>
                    <a:gd name="connsiteX5" fmla="*/ 2022748 w 2363267"/>
                    <a:gd name="connsiteY5" fmla="*/ 364331 h 1460177"/>
                    <a:gd name="connsiteX6" fmla="*/ 1915592 w 2363267"/>
                    <a:gd name="connsiteY6" fmla="*/ 423862 h 1460177"/>
                    <a:gd name="connsiteX7" fmla="*/ 1810817 w 2363267"/>
                    <a:gd name="connsiteY7" fmla="*/ 481012 h 1460177"/>
                    <a:gd name="connsiteX8" fmla="*/ 1682229 w 2363267"/>
                    <a:gd name="connsiteY8" fmla="*/ 564356 h 1460177"/>
                    <a:gd name="connsiteX9" fmla="*/ 1582217 w 2363267"/>
                    <a:gd name="connsiteY9" fmla="*/ 681037 h 1460177"/>
                    <a:gd name="connsiteX10" fmla="*/ 1463154 w 2363267"/>
                    <a:gd name="connsiteY10" fmla="*/ 726281 h 1460177"/>
                    <a:gd name="connsiteX11" fmla="*/ 1372667 w 2363267"/>
                    <a:gd name="connsiteY11" fmla="*/ 797718 h 1460177"/>
                    <a:gd name="connsiteX12" fmla="*/ 1334567 w 2363267"/>
                    <a:gd name="connsiteY12" fmla="*/ 850106 h 1460177"/>
                    <a:gd name="connsiteX13" fmla="*/ 1327423 w 2363267"/>
                    <a:gd name="connsiteY13" fmla="*/ 959643 h 1460177"/>
                    <a:gd name="connsiteX14" fmla="*/ 1260748 w 2363267"/>
                    <a:gd name="connsiteY14" fmla="*/ 1076325 h 1460177"/>
                    <a:gd name="connsiteX15" fmla="*/ 1244079 w 2363267"/>
                    <a:gd name="connsiteY15" fmla="*/ 1114425 h 1460177"/>
                    <a:gd name="connsiteX16" fmla="*/ 1203598 w 2363267"/>
                    <a:gd name="connsiteY16" fmla="*/ 1159668 h 1460177"/>
                    <a:gd name="connsiteX17" fmla="*/ 1048817 w 2363267"/>
                    <a:gd name="connsiteY17" fmla="*/ 1140618 h 1460177"/>
                    <a:gd name="connsiteX18" fmla="*/ 970236 w 2363267"/>
                    <a:gd name="connsiteY18" fmla="*/ 1116806 h 1460177"/>
                    <a:gd name="connsiteX19" fmla="*/ 890638 w 2363267"/>
                    <a:gd name="connsiteY19" fmla="*/ 1123379 h 1460177"/>
                    <a:gd name="connsiteX20" fmla="*/ 801167 w 2363267"/>
                    <a:gd name="connsiteY20" fmla="*/ 1121568 h 1460177"/>
                    <a:gd name="connsiteX21" fmla="*/ 708422 w 2363267"/>
                    <a:gd name="connsiteY21" fmla="*/ 1070992 h 1460177"/>
                    <a:gd name="connsiteX22" fmla="*/ 0 w 2363267"/>
                    <a:gd name="connsiteY22" fmla="*/ 1460177 h 1460177"/>
                    <a:gd name="connsiteX0" fmla="*/ 2363267 w 2363267"/>
                    <a:gd name="connsiteY0" fmla="*/ 0 h 1460177"/>
                    <a:gd name="connsiteX1" fmla="*/ 2325167 w 2363267"/>
                    <a:gd name="connsiteY1" fmla="*/ 59531 h 1460177"/>
                    <a:gd name="connsiteX2" fmla="*/ 2227536 w 2363267"/>
                    <a:gd name="connsiteY2" fmla="*/ 107156 h 1460177"/>
                    <a:gd name="connsiteX3" fmla="*/ 2175148 w 2363267"/>
                    <a:gd name="connsiteY3" fmla="*/ 233362 h 1460177"/>
                    <a:gd name="connsiteX4" fmla="*/ 2127523 w 2363267"/>
                    <a:gd name="connsiteY4" fmla="*/ 297656 h 1460177"/>
                    <a:gd name="connsiteX5" fmla="*/ 2022748 w 2363267"/>
                    <a:gd name="connsiteY5" fmla="*/ 364331 h 1460177"/>
                    <a:gd name="connsiteX6" fmla="*/ 1915592 w 2363267"/>
                    <a:gd name="connsiteY6" fmla="*/ 423862 h 1460177"/>
                    <a:gd name="connsiteX7" fmla="*/ 1810817 w 2363267"/>
                    <a:gd name="connsiteY7" fmla="*/ 481012 h 1460177"/>
                    <a:gd name="connsiteX8" fmla="*/ 1682229 w 2363267"/>
                    <a:gd name="connsiteY8" fmla="*/ 564356 h 1460177"/>
                    <a:gd name="connsiteX9" fmla="*/ 1582217 w 2363267"/>
                    <a:gd name="connsiteY9" fmla="*/ 681037 h 1460177"/>
                    <a:gd name="connsiteX10" fmla="*/ 1463154 w 2363267"/>
                    <a:gd name="connsiteY10" fmla="*/ 726281 h 1460177"/>
                    <a:gd name="connsiteX11" fmla="*/ 1372667 w 2363267"/>
                    <a:gd name="connsiteY11" fmla="*/ 797718 h 1460177"/>
                    <a:gd name="connsiteX12" fmla="*/ 1334567 w 2363267"/>
                    <a:gd name="connsiteY12" fmla="*/ 850106 h 1460177"/>
                    <a:gd name="connsiteX13" fmla="*/ 1327423 w 2363267"/>
                    <a:gd name="connsiteY13" fmla="*/ 959643 h 1460177"/>
                    <a:gd name="connsiteX14" fmla="*/ 1260748 w 2363267"/>
                    <a:gd name="connsiteY14" fmla="*/ 1076325 h 1460177"/>
                    <a:gd name="connsiteX15" fmla="*/ 1244079 w 2363267"/>
                    <a:gd name="connsiteY15" fmla="*/ 1114425 h 1460177"/>
                    <a:gd name="connsiteX16" fmla="*/ 1203598 w 2363267"/>
                    <a:gd name="connsiteY16" fmla="*/ 1159668 h 1460177"/>
                    <a:gd name="connsiteX17" fmla="*/ 1048817 w 2363267"/>
                    <a:gd name="connsiteY17" fmla="*/ 1140618 h 1460177"/>
                    <a:gd name="connsiteX18" fmla="*/ 970236 w 2363267"/>
                    <a:gd name="connsiteY18" fmla="*/ 1116806 h 1460177"/>
                    <a:gd name="connsiteX19" fmla="*/ 890638 w 2363267"/>
                    <a:gd name="connsiteY19" fmla="*/ 1123379 h 1460177"/>
                    <a:gd name="connsiteX20" fmla="*/ 801167 w 2363267"/>
                    <a:gd name="connsiteY20" fmla="*/ 1121568 h 1460177"/>
                    <a:gd name="connsiteX21" fmla="*/ 708422 w 2363267"/>
                    <a:gd name="connsiteY21" fmla="*/ 1070992 h 1460177"/>
                    <a:gd name="connsiteX22" fmla="*/ 644004 w 2363267"/>
                    <a:gd name="connsiteY22" fmla="*/ 1066800 h 1460177"/>
                    <a:gd name="connsiteX23" fmla="*/ 0 w 2363267"/>
                    <a:gd name="connsiteY23" fmla="*/ 1460177 h 1460177"/>
                    <a:gd name="connsiteX0" fmla="*/ 2363267 w 2363267"/>
                    <a:gd name="connsiteY0" fmla="*/ 0 h 1460177"/>
                    <a:gd name="connsiteX1" fmla="*/ 2325167 w 2363267"/>
                    <a:gd name="connsiteY1" fmla="*/ 59531 h 1460177"/>
                    <a:gd name="connsiteX2" fmla="*/ 2227536 w 2363267"/>
                    <a:gd name="connsiteY2" fmla="*/ 107156 h 1460177"/>
                    <a:gd name="connsiteX3" fmla="*/ 2175148 w 2363267"/>
                    <a:gd name="connsiteY3" fmla="*/ 233362 h 1460177"/>
                    <a:gd name="connsiteX4" fmla="*/ 2127523 w 2363267"/>
                    <a:gd name="connsiteY4" fmla="*/ 297656 h 1460177"/>
                    <a:gd name="connsiteX5" fmla="*/ 2022748 w 2363267"/>
                    <a:gd name="connsiteY5" fmla="*/ 364331 h 1460177"/>
                    <a:gd name="connsiteX6" fmla="*/ 1915592 w 2363267"/>
                    <a:gd name="connsiteY6" fmla="*/ 423862 h 1460177"/>
                    <a:gd name="connsiteX7" fmla="*/ 1810817 w 2363267"/>
                    <a:gd name="connsiteY7" fmla="*/ 481012 h 1460177"/>
                    <a:gd name="connsiteX8" fmla="*/ 1682229 w 2363267"/>
                    <a:gd name="connsiteY8" fmla="*/ 564356 h 1460177"/>
                    <a:gd name="connsiteX9" fmla="*/ 1582217 w 2363267"/>
                    <a:gd name="connsiteY9" fmla="*/ 681037 h 1460177"/>
                    <a:gd name="connsiteX10" fmla="*/ 1463154 w 2363267"/>
                    <a:gd name="connsiteY10" fmla="*/ 726281 h 1460177"/>
                    <a:gd name="connsiteX11" fmla="*/ 1372667 w 2363267"/>
                    <a:gd name="connsiteY11" fmla="*/ 797718 h 1460177"/>
                    <a:gd name="connsiteX12" fmla="*/ 1334567 w 2363267"/>
                    <a:gd name="connsiteY12" fmla="*/ 850106 h 1460177"/>
                    <a:gd name="connsiteX13" fmla="*/ 1327423 w 2363267"/>
                    <a:gd name="connsiteY13" fmla="*/ 959643 h 1460177"/>
                    <a:gd name="connsiteX14" fmla="*/ 1260748 w 2363267"/>
                    <a:gd name="connsiteY14" fmla="*/ 1076325 h 1460177"/>
                    <a:gd name="connsiteX15" fmla="*/ 1244079 w 2363267"/>
                    <a:gd name="connsiteY15" fmla="*/ 1114425 h 1460177"/>
                    <a:gd name="connsiteX16" fmla="*/ 1203598 w 2363267"/>
                    <a:gd name="connsiteY16" fmla="*/ 1159668 h 1460177"/>
                    <a:gd name="connsiteX17" fmla="*/ 1048817 w 2363267"/>
                    <a:gd name="connsiteY17" fmla="*/ 1140618 h 1460177"/>
                    <a:gd name="connsiteX18" fmla="*/ 970236 w 2363267"/>
                    <a:gd name="connsiteY18" fmla="*/ 1116806 h 1460177"/>
                    <a:gd name="connsiteX19" fmla="*/ 890638 w 2363267"/>
                    <a:gd name="connsiteY19" fmla="*/ 1123379 h 1460177"/>
                    <a:gd name="connsiteX20" fmla="*/ 801167 w 2363267"/>
                    <a:gd name="connsiteY20" fmla="*/ 1121568 h 1460177"/>
                    <a:gd name="connsiteX21" fmla="*/ 708422 w 2363267"/>
                    <a:gd name="connsiteY21" fmla="*/ 1070992 h 1460177"/>
                    <a:gd name="connsiteX22" fmla="*/ 644004 w 2363267"/>
                    <a:gd name="connsiteY22" fmla="*/ 1066800 h 1460177"/>
                    <a:gd name="connsiteX23" fmla="*/ 555898 w 2363267"/>
                    <a:gd name="connsiteY23" fmla="*/ 1071562 h 1460177"/>
                    <a:gd name="connsiteX24" fmla="*/ 0 w 2363267"/>
                    <a:gd name="connsiteY24" fmla="*/ 1460177 h 1460177"/>
                    <a:gd name="connsiteX0" fmla="*/ 2363267 w 2363267"/>
                    <a:gd name="connsiteY0" fmla="*/ 0 h 1460177"/>
                    <a:gd name="connsiteX1" fmla="*/ 2325167 w 2363267"/>
                    <a:gd name="connsiteY1" fmla="*/ 59531 h 1460177"/>
                    <a:gd name="connsiteX2" fmla="*/ 2227536 w 2363267"/>
                    <a:gd name="connsiteY2" fmla="*/ 107156 h 1460177"/>
                    <a:gd name="connsiteX3" fmla="*/ 2175148 w 2363267"/>
                    <a:gd name="connsiteY3" fmla="*/ 233362 h 1460177"/>
                    <a:gd name="connsiteX4" fmla="*/ 2127523 w 2363267"/>
                    <a:gd name="connsiteY4" fmla="*/ 297656 h 1460177"/>
                    <a:gd name="connsiteX5" fmla="*/ 2022748 w 2363267"/>
                    <a:gd name="connsiteY5" fmla="*/ 364331 h 1460177"/>
                    <a:gd name="connsiteX6" fmla="*/ 1915592 w 2363267"/>
                    <a:gd name="connsiteY6" fmla="*/ 423862 h 1460177"/>
                    <a:gd name="connsiteX7" fmla="*/ 1810817 w 2363267"/>
                    <a:gd name="connsiteY7" fmla="*/ 481012 h 1460177"/>
                    <a:gd name="connsiteX8" fmla="*/ 1682229 w 2363267"/>
                    <a:gd name="connsiteY8" fmla="*/ 564356 h 1460177"/>
                    <a:gd name="connsiteX9" fmla="*/ 1582217 w 2363267"/>
                    <a:gd name="connsiteY9" fmla="*/ 681037 h 1460177"/>
                    <a:gd name="connsiteX10" fmla="*/ 1463154 w 2363267"/>
                    <a:gd name="connsiteY10" fmla="*/ 726281 h 1460177"/>
                    <a:gd name="connsiteX11" fmla="*/ 1372667 w 2363267"/>
                    <a:gd name="connsiteY11" fmla="*/ 797718 h 1460177"/>
                    <a:gd name="connsiteX12" fmla="*/ 1334567 w 2363267"/>
                    <a:gd name="connsiteY12" fmla="*/ 850106 h 1460177"/>
                    <a:gd name="connsiteX13" fmla="*/ 1327423 w 2363267"/>
                    <a:gd name="connsiteY13" fmla="*/ 959643 h 1460177"/>
                    <a:gd name="connsiteX14" fmla="*/ 1260748 w 2363267"/>
                    <a:gd name="connsiteY14" fmla="*/ 1076325 h 1460177"/>
                    <a:gd name="connsiteX15" fmla="*/ 1244079 w 2363267"/>
                    <a:gd name="connsiteY15" fmla="*/ 1114425 h 1460177"/>
                    <a:gd name="connsiteX16" fmla="*/ 1203598 w 2363267"/>
                    <a:gd name="connsiteY16" fmla="*/ 1159668 h 1460177"/>
                    <a:gd name="connsiteX17" fmla="*/ 1048817 w 2363267"/>
                    <a:gd name="connsiteY17" fmla="*/ 1140618 h 1460177"/>
                    <a:gd name="connsiteX18" fmla="*/ 970236 w 2363267"/>
                    <a:gd name="connsiteY18" fmla="*/ 1116806 h 1460177"/>
                    <a:gd name="connsiteX19" fmla="*/ 890638 w 2363267"/>
                    <a:gd name="connsiteY19" fmla="*/ 1123379 h 1460177"/>
                    <a:gd name="connsiteX20" fmla="*/ 801167 w 2363267"/>
                    <a:gd name="connsiteY20" fmla="*/ 1121568 h 1460177"/>
                    <a:gd name="connsiteX21" fmla="*/ 708422 w 2363267"/>
                    <a:gd name="connsiteY21" fmla="*/ 1070992 h 1460177"/>
                    <a:gd name="connsiteX22" fmla="*/ 644004 w 2363267"/>
                    <a:gd name="connsiteY22" fmla="*/ 1066800 h 1460177"/>
                    <a:gd name="connsiteX23" fmla="*/ 555898 w 2363267"/>
                    <a:gd name="connsiteY23" fmla="*/ 1071562 h 1460177"/>
                    <a:gd name="connsiteX24" fmla="*/ 474936 w 2363267"/>
                    <a:gd name="connsiteY24" fmla="*/ 1104900 h 1460177"/>
                    <a:gd name="connsiteX25" fmla="*/ 0 w 2363267"/>
                    <a:gd name="connsiteY25" fmla="*/ 1460177 h 1460177"/>
                    <a:gd name="connsiteX0" fmla="*/ 2363267 w 2363267"/>
                    <a:gd name="connsiteY0" fmla="*/ 0 h 1460177"/>
                    <a:gd name="connsiteX1" fmla="*/ 2325167 w 2363267"/>
                    <a:gd name="connsiteY1" fmla="*/ 59531 h 1460177"/>
                    <a:gd name="connsiteX2" fmla="*/ 2227536 w 2363267"/>
                    <a:gd name="connsiteY2" fmla="*/ 107156 h 1460177"/>
                    <a:gd name="connsiteX3" fmla="*/ 2175148 w 2363267"/>
                    <a:gd name="connsiteY3" fmla="*/ 233362 h 1460177"/>
                    <a:gd name="connsiteX4" fmla="*/ 2127523 w 2363267"/>
                    <a:gd name="connsiteY4" fmla="*/ 297656 h 1460177"/>
                    <a:gd name="connsiteX5" fmla="*/ 2022748 w 2363267"/>
                    <a:gd name="connsiteY5" fmla="*/ 364331 h 1460177"/>
                    <a:gd name="connsiteX6" fmla="*/ 1915592 w 2363267"/>
                    <a:gd name="connsiteY6" fmla="*/ 423862 h 1460177"/>
                    <a:gd name="connsiteX7" fmla="*/ 1810817 w 2363267"/>
                    <a:gd name="connsiteY7" fmla="*/ 481012 h 1460177"/>
                    <a:gd name="connsiteX8" fmla="*/ 1682229 w 2363267"/>
                    <a:gd name="connsiteY8" fmla="*/ 564356 h 1460177"/>
                    <a:gd name="connsiteX9" fmla="*/ 1582217 w 2363267"/>
                    <a:gd name="connsiteY9" fmla="*/ 681037 h 1460177"/>
                    <a:gd name="connsiteX10" fmla="*/ 1463154 w 2363267"/>
                    <a:gd name="connsiteY10" fmla="*/ 726281 h 1460177"/>
                    <a:gd name="connsiteX11" fmla="*/ 1372667 w 2363267"/>
                    <a:gd name="connsiteY11" fmla="*/ 797718 h 1460177"/>
                    <a:gd name="connsiteX12" fmla="*/ 1334567 w 2363267"/>
                    <a:gd name="connsiteY12" fmla="*/ 850106 h 1460177"/>
                    <a:gd name="connsiteX13" fmla="*/ 1327423 w 2363267"/>
                    <a:gd name="connsiteY13" fmla="*/ 959643 h 1460177"/>
                    <a:gd name="connsiteX14" fmla="*/ 1260748 w 2363267"/>
                    <a:gd name="connsiteY14" fmla="*/ 1076325 h 1460177"/>
                    <a:gd name="connsiteX15" fmla="*/ 1244079 w 2363267"/>
                    <a:gd name="connsiteY15" fmla="*/ 1114425 h 1460177"/>
                    <a:gd name="connsiteX16" fmla="*/ 1203598 w 2363267"/>
                    <a:gd name="connsiteY16" fmla="*/ 1159668 h 1460177"/>
                    <a:gd name="connsiteX17" fmla="*/ 1048817 w 2363267"/>
                    <a:gd name="connsiteY17" fmla="*/ 1140618 h 1460177"/>
                    <a:gd name="connsiteX18" fmla="*/ 970236 w 2363267"/>
                    <a:gd name="connsiteY18" fmla="*/ 1116806 h 1460177"/>
                    <a:gd name="connsiteX19" fmla="*/ 890638 w 2363267"/>
                    <a:gd name="connsiteY19" fmla="*/ 1123379 h 1460177"/>
                    <a:gd name="connsiteX20" fmla="*/ 801167 w 2363267"/>
                    <a:gd name="connsiteY20" fmla="*/ 1121568 h 1460177"/>
                    <a:gd name="connsiteX21" fmla="*/ 708422 w 2363267"/>
                    <a:gd name="connsiteY21" fmla="*/ 1070992 h 1460177"/>
                    <a:gd name="connsiteX22" fmla="*/ 644004 w 2363267"/>
                    <a:gd name="connsiteY22" fmla="*/ 1066800 h 1460177"/>
                    <a:gd name="connsiteX23" fmla="*/ 555898 w 2363267"/>
                    <a:gd name="connsiteY23" fmla="*/ 1071562 h 1460177"/>
                    <a:gd name="connsiteX24" fmla="*/ 474936 w 2363267"/>
                    <a:gd name="connsiteY24" fmla="*/ 1104900 h 1460177"/>
                    <a:gd name="connsiteX25" fmla="*/ 401117 w 2363267"/>
                    <a:gd name="connsiteY25" fmla="*/ 1112043 h 1460177"/>
                    <a:gd name="connsiteX26" fmla="*/ 0 w 2363267"/>
                    <a:gd name="connsiteY26" fmla="*/ 1460177 h 1460177"/>
                    <a:gd name="connsiteX0" fmla="*/ 2363267 w 2363267"/>
                    <a:gd name="connsiteY0" fmla="*/ 0 h 1460177"/>
                    <a:gd name="connsiteX1" fmla="*/ 2325167 w 2363267"/>
                    <a:gd name="connsiteY1" fmla="*/ 59531 h 1460177"/>
                    <a:gd name="connsiteX2" fmla="*/ 2227536 w 2363267"/>
                    <a:gd name="connsiteY2" fmla="*/ 107156 h 1460177"/>
                    <a:gd name="connsiteX3" fmla="*/ 2175148 w 2363267"/>
                    <a:gd name="connsiteY3" fmla="*/ 233362 h 1460177"/>
                    <a:gd name="connsiteX4" fmla="*/ 2127523 w 2363267"/>
                    <a:gd name="connsiteY4" fmla="*/ 297656 h 1460177"/>
                    <a:gd name="connsiteX5" fmla="*/ 2022748 w 2363267"/>
                    <a:gd name="connsiteY5" fmla="*/ 364331 h 1460177"/>
                    <a:gd name="connsiteX6" fmla="*/ 1915592 w 2363267"/>
                    <a:gd name="connsiteY6" fmla="*/ 423862 h 1460177"/>
                    <a:gd name="connsiteX7" fmla="*/ 1810817 w 2363267"/>
                    <a:gd name="connsiteY7" fmla="*/ 481012 h 1460177"/>
                    <a:gd name="connsiteX8" fmla="*/ 1682229 w 2363267"/>
                    <a:gd name="connsiteY8" fmla="*/ 564356 h 1460177"/>
                    <a:gd name="connsiteX9" fmla="*/ 1582217 w 2363267"/>
                    <a:gd name="connsiteY9" fmla="*/ 681037 h 1460177"/>
                    <a:gd name="connsiteX10" fmla="*/ 1463154 w 2363267"/>
                    <a:gd name="connsiteY10" fmla="*/ 726281 h 1460177"/>
                    <a:gd name="connsiteX11" fmla="*/ 1372667 w 2363267"/>
                    <a:gd name="connsiteY11" fmla="*/ 797718 h 1460177"/>
                    <a:gd name="connsiteX12" fmla="*/ 1334567 w 2363267"/>
                    <a:gd name="connsiteY12" fmla="*/ 850106 h 1460177"/>
                    <a:gd name="connsiteX13" fmla="*/ 1327423 w 2363267"/>
                    <a:gd name="connsiteY13" fmla="*/ 959643 h 1460177"/>
                    <a:gd name="connsiteX14" fmla="*/ 1260748 w 2363267"/>
                    <a:gd name="connsiteY14" fmla="*/ 1076325 h 1460177"/>
                    <a:gd name="connsiteX15" fmla="*/ 1244079 w 2363267"/>
                    <a:gd name="connsiteY15" fmla="*/ 1114425 h 1460177"/>
                    <a:gd name="connsiteX16" fmla="*/ 1203598 w 2363267"/>
                    <a:gd name="connsiteY16" fmla="*/ 1159668 h 1460177"/>
                    <a:gd name="connsiteX17" fmla="*/ 1048817 w 2363267"/>
                    <a:gd name="connsiteY17" fmla="*/ 1140618 h 1460177"/>
                    <a:gd name="connsiteX18" fmla="*/ 970236 w 2363267"/>
                    <a:gd name="connsiteY18" fmla="*/ 1116806 h 1460177"/>
                    <a:gd name="connsiteX19" fmla="*/ 890638 w 2363267"/>
                    <a:gd name="connsiteY19" fmla="*/ 1123379 h 1460177"/>
                    <a:gd name="connsiteX20" fmla="*/ 801167 w 2363267"/>
                    <a:gd name="connsiteY20" fmla="*/ 1121568 h 1460177"/>
                    <a:gd name="connsiteX21" fmla="*/ 708422 w 2363267"/>
                    <a:gd name="connsiteY21" fmla="*/ 1070992 h 1460177"/>
                    <a:gd name="connsiteX22" fmla="*/ 644004 w 2363267"/>
                    <a:gd name="connsiteY22" fmla="*/ 1066800 h 1460177"/>
                    <a:gd name="connsiteX23" fmla="*/ 555898 w 2363267"/>
                    <a:gd name="connsiteY23" fmla="*/ 1071562 h 1460177"/>
                    <a:gd name="connsiteX24" fmla="*/ 474936 w 2363267"/>
                    <a:gd name="connsiteY24" fmla="*/ 1104900 h 1460177"/>
                    <a:gd name="connsiteX25" fmla="*/ 401117 w 2363267"/>
                    <a:gd name="connsiteY25" fmla="*/ 1112043 h 1460177"/>
                    <a:gd name="connsiteX26" fmla="*/ 303486 w 2363267"/>
                    <a:gd name="connsiteY26" fmla="*/ 1140618 h 1460177"/>
                    <a:gd name="connsiteX27" fmla="*/ 0 w 2363267"/>
                    <a:gd name="connsiteY27" fmla="*/ 1460177 h 1460177"/>
                    <a:gd name="connsiteX0" fmla="*/ 3443387 w 3443387"/>
                    <a:gd name="connsiteY0" fmla="*/ 0 h 1244153"/>
                    <a:gd name="connsiteX1" fmla="*/ 3405287 w 3443387"/>
                    <a:gd name="connsiteY1" fmla="*/ 59531 h 1244153"/>
                    <a:gd name="connsiteX2" fmla="*/ 3307656 w 3443387"/>
                    <a:gd name="connsiteY2" fmla="*/ 107156 h 1244153"/>
                    <a:gd name="connsiteX3" fmla="*/ 3255268 w 3443387"/>
                    <a:gd name="connsiteY3" fmla="*/ 233362 h 1244153"/>
                    <a:gd name="connsiteX4" fmla="*/ 3207643 w 3443387"/>
                    <a:gd name="connsiteY4" fmla="*/ 297656 h 1244153"/>
                    <a:gd name="connsiteX5" fmla="*/ 3102868 w 3443387"/>
                    <a:gd name="connsiteY5" fmla="*/ 364331 h 1244153"/>
                    <a:gd name="connsiteX6" fmla="*/ 2995712 w 3443387"/>
                    <a:gd name="connsiteY6" fmla="*/ 423862 h 1244153"/>
                    <a:gd name="connsiteX7" fmla="*/ 2890937 w 3443387"/>
                    <a:gd name="connsiteY7" fmla="*/ 481012 h 1244153"/>
                    <a:gd name="connsiteX8" fmla="*/ 2762349 w 3443387"/>
                    <a:gd name="connsiteY8" fmla="*/ 564356 h 1244153"/>
                    <a:gd name="connsiteX9" fmla="*/ 2662337 w 3443387"/>
                    <a:gd name="connsiteY9" fmla="*/ 681037 h 1244153"/>
                    <a:gd name="connsiteX10" fmla="*/ 2543274 w 3443387"/>
                    <a:gd name="connsiteY10" fmla="*/ 726281 h 1244153"/>
                    <a:gd name="connsiteX11" fmla="*/ 2452787 w 3443387"/>
                    <a:gd name="connsiteY11" fmla="*/ 797718 h 1244153"/>
                    <a:gd name="connsiteX12" fmla="*/ 2414687 w 3443387"/>
                    <a:gd name="connsiteY12" fmla="*/ 850106 h 1244153"/>
                    <a:gd name="connsiteX13" fmla="*/ 2407543 w 3443387"/>
                    <a:gd name="connsiteY13" fmla="*/ 959643 h 1244153"/>
                    <a:gd name="connsiteX14" fmla="*/ 2340868 w 3443387"/>
                    <a:gd name="connsiteY14" fmla="*/ 1076325 h 1244153"/>
                    <a:gd name="connsiteX15" fmla="*/ 2324199 w 3443387"/>
                    <a:gd name="connsiteY15" fmla="*/ 1114425 h 1244153"/>
                    <a:gd name="connsiteX16" fmla="*/ 2283718 w 3443387"/>
                    <a:gd name="connsiteY16" fmla="*/ 1159668 h 1244153"/>
                    <a:gd name="connsiteX17" fmla="*/ 2128937 w 3443387"/>
                    <a:gd name="connsiteY17" fmla="*/ 1140618 h 1244153"/>
                    <a:gd name="connsiteX18" fmla="*/ 2050356 w 3443387"/>
                    <a:gd name="connsiteY18" fmla="*/ 1116806 h 1244153"/>
                    <a:gd name="connsiteX19" fmla="*/ 1970758 w 3443387"/>
                    <a:gd name="connsiteY19" fmla="*/ 1123379 h 1244153"/>
                    <a:gd name="connsiteX20" fmla="*/ 1881287 w 3443387"/>
                    <a:gd name="connsiteY20" fmla="*/ 1121568 h 1244153"/>
                    <a:gd name="connsiteX21" fmla="*/ 1788542 w 3443387"/>
                    <a:gd name="connsiteY21" fmla="*/ 1070992 h 1244153"/>
                    <a:gd name="connsiteX22" fmla="*/ 1724124 w 3443387"/>
                    <a:gd name="connsiteY22" fmla="*/ 1066800 h 1244153"/>
                    <a:gd name="connsiteX23" fmla="*/ 1636018 w 3443387"/>
                    <a:gd name="connsiteY23" fmla="*/ 1071562 h 1244153"/>
                    <a:gd name="connsiteX24" fmla="*/ 1555056 w 3443387"/>
                    <a:gd name="connsiteY24" fmla="*/ 1104900 h 1244153"/>
                    <a:gd name="connsiteX25" fmla="*/ 1481237 w 3443387"/>
                    <a:gd name="connsiteY25" fmla="*/ 1112043 h 1244153"/>
                    <a:gd name="connsiteX26" fmla="*/ 1383606 w 3443387"/>
                    <a:gd name="connsiteY26" fmla="*/ 1140618 h 1244153"/>
                    <a:gd name="connsiteX27" fmla="*/ 0 w 3443387"/>
                    <a:gd name="connsiteY27" fmla="*/ 1244153 h 1244153"/>
                    <a:gd name="connsiteX0" fmla="*/ 3443387 w 3443387"/>
                    <a:gd name="connsiteY0" fmla="*/ 0 h 1244153"/>
                    <a:gd name="connsiteX1" fmla="*/ 3405287 w 3443387"/>
                    <a:gd name="connsiteY1" fmla="*/ 59531 h 1244153"/>
                    <a:gd name="connsiteX2" fmla="*/ 3307656 w 3443387"/>
                    <a:gd name="connsiteY2" fmla="*/ 107156 h 1244153"/>
                    <a:gd name="connsiteX3" fmla="*/ 3255268 w 3443387"/>
                    <a:gd name="connsiteY3" fmla="*/ 233362 h 1244153"/>
                    <a:gd name="connsiteX4" fmla="*/ 3207643 w 3443387"/>
                    <a:gd name="connsiteY4" fmla="*/ 297656 h 1244153"/>
                    <a:gd name="connsiteX5" fmla="*/ 3102868 w 3443387"/>
                    <a:gd name="connsiteY5" fmla="*/ 364331 h 1244153"/>
                    <a:gd name="connsiteX6" fmla="*/ 2995712 w 3443387"/>
                    <a:gd name="connsiteY6" fmla="*/ 423862 h 1244153"/>
                    <a:gd name="connsiteX7" fmla="*/ 2890937 w 3443387"/>
                    <a:gd name="connsiteY7" fmla="*/ 481012 h 1244153"/>
                    <a:gd name="connsiteX8" fmla="*/ 2762349 w 3443387"/>
                    <a:gd name="connsiteY8" fmla="*/ 564356 h 1244153"/>
                    <a:gd name="connsiteX9" fmla="*/ 2662337 w 3443387"/>
                    <a:gd name="connsiteY9" fmla="*/ 681037 h 1244153"/>
                    <a:gd name="connsiteX10" fmla="*/ 2543274 w 3443387"/>
                    <a:gd name="connsiteY10" fmla="*/ 726281 h 1244153"/>
                    <a:gd name="connsiteX11" fmla="*/ 2452787 w 3443387"/>
                    <a:gd name="connsiteY11" fmla="*/ 797718 h 1244153"/>
                    <a:gd name="connsiteX12" fmla="*/ 2414687 w 3443387"/>
                    <a:gd name="connsiteY12" fmla="*/ 850106 h 1244153"/>
                    <a:gd name="connsiteX13" fmla="*/ 2407543 w 3443387"/>
                    <a:gd name="connsiteY13" fmla="*/ 959643 h 1244153"/>
                    <a:gd name="connsiteX14" fmla="*/ 2340868 w 3443387"/>
                    <a:gd name="connsiteY14" fmla="*/ 1076325 h 1244153"/>
                    <a:gd name="connsiteX15" fmla="*/ 2324199 w 3443387"/>
                    <a:gd name="connsiteY15" fmla="*/ 1114425 h 1244153"/>
                    <a:gd name="connsiteX16" fmla="*/ 2283718 w 3443387"/>
                    <a:gd name="connsiteY16" fmla="*/ 1159668 h 1244153"/>
                    <a:gd name="connsiteX17" fmla="*/ 2128937 w 3443387"/>
                    <a:gd name="connsiteY17" fmla="*/ 1140618 h 1244153"/>
                    <a:gd name="connsiteX18" fmla="*/ 2050356 w 3443387"/>
                    <a:gd name="connsiteY18" fmla="*/ 1116806 h 1244153"/>
                    <a:gd name="connsiteX19" fmla="*/ 1970758 w 3443387"/>
                    <a:gd name="connsiteY19" fmla="*/ 1123379 h 1244153"/>
                    <a:gd name="connsiteX20" fmla="*/ 1881287 w 3443387"/>
                    <a:gd name="connsiteY20" fmla="*/ 1121568 h 1244153"/>
                    <a:gd name="connsiteX21" fmla="*/ 1788542 w 3443387"/>
                    <a:gd name="connsiteY21" fmla="*/ 1070992 h 1244153"/>
                    <a:gd name="connsiteX22" fmla="*/ 1724124 w 3443387"/>
                    <a:gd name="connsiteY22" fmla="*/ 1066800 h 1244153"/>
                    <a:gd name="connsiteX23" fmla="*/ 1636018 w 3443387"/>
                    <a:gd name="connsiteY23" fmla="*/ 1071562 h 1244153"/>
                    <a:gd name="connsiteX24" fmla="*/ 1555056 w 3443387"/>
                    <a:gd name="connsiteY24" fmla="*/ 1104900 h 1244153"/>
                    <a:gd name="connsiteX25" fmla="*/ 1481237 w 3443387"/>
                    <a:gd name="connsiteY25" fmla="*/ 1112043 h 1244153"/>
                    <a:gd name="connsiteX26" fmla="*/ 1383606 w 3443387"/>
                    <a:gd name="connsiteY26" fmla="*/ 1140618 h 1244153"/>
                    <a:gd name="connsiteX27" fmla="*/ 1296144 w 3443387"/>
                    <a:gd name="connsiteY27" fmla="*/ 1244153 h 1244153"/>
                    <a:gd name="connsiteX28" fmla="*/ 0 w 3443387"/>
                    <a:gd name="connsiteY28" fmla="*/ 1244153 h 1244153"/>
                    <a:gd name="connsiteX0" fmla="*/ 3443387 w 3443387"/>
                    <a:gd name="connsiteY0" fmla="*/ 0 h 1388169"/>
                    <a:gd name="connsiteX1" fmla="*/ 3405287 w 3443387"/>
                    <a:gd name="connsiteY1" fmla="*/ 59531 h 1388169"/>
                    <a:gd name="connsiteX2" fmla="*/ 3307656 w 3443387"/>
                    <a:gd name="connsiteY2" fmla="*/ 107156 h 1388169"/>
                    <a:gd name="connsiteX3" fmla="*/ 3255268 w 3443387"/>
                    <a:gd name="connsiteY3" fmla="*/ 233362 h 1388169"/>
                    <a:gd name="connsiteX4" fmla="*/ 3207643 w 3443387"/>
                    <a:gd name="connsiteY4" fmla="*/ 297656 h 1388169"/>
                    <a:gd name="connsiteX5" fmla="*/ 3102868 w 3443387"/>
                    <a:gd name="connsiteY5" fmla="*/ 364331 h 1388169"/>
                    <a:gd name="connsiteX6" fmla="*/ 2995712 w 3443387"/>
                    <a:gd name="connsiteY6" fmla="*/ 423862 h 1388169"/>
                    <a:gd name="connsiteX7" fmla="*/ 2890937 w 3443387"/>
                    <a:gd name="connsiteY7" fmla="*/ 481012 h 1388169"/>
                    <a:gd name="connsiteX8" fmla="*/ 2762349 w 3443387"/>
                    <a:gd name="connsiteY8" fmla="*/ 564356 h 1388169"/>
                    <a:gd name="connsiteX9" fmla="*/ 2662337 w 3443387"/>
                    <a:gd name="connsiteY9" fmla="*/ 681037 h 1388169"/>
                    <a:gd name="connsiteX10" fmla="*/ 2543274 w 3443387"/>
                    <a:gd name="connsiteY10" fmla="*/ 726281 h 1388169"/>
                    <a:gd name="connsiteX11" fmla="*/ 2452787 w 3443387"/>
                    <a:gd name="connsiteY11" fmla="*/ 797718 h 1388169"/>
                    <a:gd name="connsiteX12" fmla="*/ 2414687 w 3443387"/>
                    <a:gd name="connsiteY12" fmla="*/ 850106 h 1388169"/>
                    <a:gd name="connsiteX13" fmla="*/ 2407543 w 3443387"/>
                    <a:gd name="connsiteY13" fmla="*/ 959643 h 1388169"/>
                    <a:gd name="connsiteX14" fmla="*/ 2340868 w 3443387"/>
                    <a:gd name="connsiteY14" fmla="*/ 1076325 h 1388169"/>
                    <a:gd name="connsiteX15" fmla="*/ 2324199 w 3443387"/>
                    <a:gd name="connsiteY15" fmla="*/ 1114425 h 1388169"/>
                    <a:gd name="connsiteX16" fmla="*/ 2283718 w 3443387"/>
                    <a:gd name="connsiteY16" fmla="*/ 1159668 h 1388169"/>
                    <a:gd name="connsiteX17" fmla="*/ 2128937 w 3443387"/>
                    <a:gd name="connsiteY17" fmla="*/ 1140618 h 1388169"/>
                    <a:gd name="connsiteX18" fmla="*/ 2050356 w 3443387"/>
                    <a:gd name="connsiteY18" fmla="*/ 1116806 h 1388169"/>
                    <a:gd name="connsiteX19" fmla="*/ 1970758 w 3443387"/>
                    <a:gd name="connsiteY19" fmla="*/ 1123379 h 1388169"/>
                    <a:gd name="connsiteX20" fmla="*/ 1881287 w 3443387"/>
                    <a:gd name="connsiteY20" fmla="*/ 1121568 h 1388169"/>
                    <a:gd name="connsiteX21" fmla="*/ 1788542 w 3443387"/>
                    <a:gd name="connsiteY21" fmla="*/ 1070992 h 1388169"/>
                    <a:gd name="connsiteX22" fmla="*/ 1724124 w 3443387"/>
                    <a:gd name="connsiteY22" fmla="*/ 1066800 h 1388169"/>
                    <a:gd name="connsiteX23" fmla="*/ 1636018 w 3443387"/>
                    <a:gd name="connsiteY23" fmla="*/ 1071562 h 1388169"/>
                    <a:gd name="connsiteX24" fmla="*/ 1555056 w 3443387"/>
                    <a:gd name="connsiteY24" fmla="*/ 1104900 h 1388169"/>
                    <a:gd name="connsiteX25" fmla="*/ 1481237 w 3443387"/>
                    <a:gd name="connsiteY25" fmla="*/ 1112043 h 1388169"/>
                    <a:gd name="connsiteX26" fmla="*/ 1383606 w 3443387"/>
                    <a:gd name="connsiteY26" fmla="*/ 1140618 h 1388169"/>
                    <a:gd name="connsiteX27" fmla="*/ 1296144 w 3443387"/>
                    <a:gd name="connsiteY27" fmla="*/ 1244153 h 1388169"/>
                    <a:gd name="connsiteX28" fmla="*/ 1224136 w 3443387"/>
                    <a:gd name="connsiteY28" fmla="*/ 1388169 h 1388169"/>
                    <a:gd name="connsiteX29" fmla="*/ 0 w 3443387"/>
                    <a:gd name="connsiteY29" fmla="*/ 1244153 h 1388169"/>
                    <a:gd name="connsiteX0" fmla="*/ 3443387 w 3443387"/>
                    <a:gd name="connsiteY0" fmla="*/ 0 h 1388169"/>
                    <a:gd name="connsiteX1" fmla="*/ 3405287 w 3443387"/>
                    <a:gd name="connsiteY1" fmla="*/ 59531 h 1388169"/>
                    <a:gd name="connsiteX2" fmla="*/ 3307656 w 3443387"/>
                    <a:gd name="connsiteY2" fmla="*/ 107156 h 1388169"/>
                    <a:gd name="connsiteX3" fmla="*/ 3255268 w 3443387"/>
                    <a:gd name="connsiteY3" fmla="*/ 233362 h 1388169"/>
                    <a:gd name="connsiteX4" fmla="*/ 3207643 w 3443387"/>
                    <a:gd name="connsiteY4" fmla="*/ 297656 h 1388169"/>
                    <a:gd name="connsiteX5" fmla="*/ 3102868 w 3443387"/>
                    <a:gd name="connsiteY5" fmla="*/ 364331 h 1388169"/>
                    <a:gd name="connsiteX6" fmla="*/ 2995712 w 3443387"/>
                    <a:gd name="connsiteY6" fmla="*/ 423862 h 1388169"/>
                    <a:gd name="connsiteX7" fmla="*/ 2890937 w 3443387"/>
                    <a:gd name="connsiteY7" fmla="*/ 481012 h 1388169"/>
                    <a:gd name="connsiteX8" fmla="*/ 2762349 w 3443387"/>
                    <a:gd name="connsiteY8" fmla="*/ 564356 h 1388169"/>
                    <a:gd name="connsiteX9" fmla="*/ 2662337 w 3443387"/>
                    <a:gd name="connsiteY9" fmla="*/ 681037 h 1388169"/>
                    <a:gd name="connsiteX10" fmla="*/ 2543274 w 3443387"/>
                    <a:gd name="connsiteY10" fmla="*/ 726281 h 1388169"/>
                    <a:gd name="connsiteX11" fmla="*/ 2452787 w 3443387"/>
                    <a:gd name="connsiteY11" fmla="*/ 797718 h 1388169"/>
                    <a:gd name="connsiteX12" fmla="*/ 2414687 w 3443387"/>
                    <a:gd name="connsiteY12" fmla="*/ 850106 h 1388169"/>
                    <a:gd name="connsiteX13" fmla="*/ 2407543 w 3443387"/>
                    <a:gd name="connsiteY13" fmla="*/ 959643 h 1388169"/>
                    <a:gd name="connsiteX14" fmla="*/ 2340868 w 3443387"/>
                    <a:gd name="connsiteY14" fmla="*/ 1076325 h 1388169"/>
                    <a:gd name="connsiteX15" fmla="*/ 2324199 w 3443387"/>
                    <a:gd name="connsiteY15" fmla="*/ 1114425 h 1388169"/>
                    <a:gd name="connsiteX16" fmla="*/ 2283718 w 3443387"/>
                    <a:gd name="connsiteY16" fmla="*/ 1159668 h 1388169"/>
                    <a:gd name="connsiteX17" fmla="*/ 2128937 w 3443387"/>
                    <a:gd name="connsiteY17" fmla="*/ 1140618 h 1388169"/>
                    <a:gd name="connsiteX18" fmla="*/ 2050356 w 3443387"/>
                    <a:gd name="connsiteY18" fmla="*/ 1116806 h 1388169"/>
                    <a:gd name="connsiteX19" fmla="*/ 1970758 w 3443387"/>
                    <a:gd name="connsiteY19" fmla="*/ 1123379 h 1388169"/>
                    <a:gd name="connsiteX20" fmla="*/ 1881287 w 3443387"/>
                    <a:gd name="connsiteY20" fmla="*/ 1121568 h 1388169"/>
                    <a:gd name="connsiteX21" fmla="*/ 1788542 w 3443387"/>
                    <a:gd name="connsiteY21" fmla="*/ 1070992 h 1388169"/>
                    <a:gd name="connsiteX22" fmla="*/ 1724124 w 3443387"/>
                    <a:gd name="connsiteY22" fmla="*/ 1066800 h 1388169"/>
                    <a:gd name="connsiteX23" fmla="*/ 1636018 w 3443387"/>
                    <a:gd name="connsiteY23" fmla="*/ 1071562 h 1388169"/>
                    <a:gd name="connsiteX24" fmla="*/ 1555056 w 3443387"/>
                    <a:gd name="connsiteY24" fmla="*/ 1104900 h 1388169"/>
                    <a:gd name="connsiteX25" fmla="*/ 1481237 w 3443387"/>
                    <a:gd name="connsiteY25" fmla="*/ 1112043 h 1388169"/>
                    <a:gd name="connsiteX26" fmla="*/ 1383606 w 3443387"/>
                    <a:gd name="connsiteY26" fmla="*/ 1140618 h 1388169"/>
                    <a:gd name="connsiteX27" fmla="*/ 1296144 w 3443387"/>
                    <a:gd name="connsiteY27" fmla="*/ 1316161 h 1388169"/>
                    <a:gd name="connsiteX28" fmla="*/ 1224136 w 3443387"/>
                    <a:gd name="connsiteY28" fmla="*/ 1388169 h 1388169"/>
                    <a:gd name="connsiteX29" fmla="*/ 0 w 3443387"/>
                    <a:gd name="connsiteY29" fmla="*/ 1244153 h 1388169"/>
                    <a:gd name="connsiteX0" fmla="*/ 3443387 w 3443387"/>
                    <a:gd name="connsiteY0" fmla="*/ 0 h 1460177"/>
                    <a:gd name="connsiteX1" fmla="*/ 3405287 w 3443387"/>
                    <a:gd name="connsiteY1" fmla="*/ 59531 h 1460177"/>
                    <a:gd name="connsiteX2" fmla="*/ 3307656 w 3443387"/>
                    <a:gd name="connsiteY2" fmla="*/ 107156 h 1460177"/>
                    <a:gd name="connsiteX3" fmla="*/ 3255268 w 3443387"/>
                    <a:gd name="connsiteY3" fmla="*/ 233362 h 1460177"/>
                    <a:gd name="connsiteX4" fmla="*/ 3207643 w 3443387"/>
                    <a:gd name="connsiteY4" fmla="*/ 297656 h 1460177"/>
                    <a:gd name="connsiteX5" fmla="*/ 3102868 w 3443387"/>
                    <a:gd name="connsiteY5" fmla="*/ 364331 h 1460177"/>
                    <a:gd name="connsiteX6" fmla="*/ 2995712 w 3443387"/>
                    <a:gd name="connsiteY6" fmla="*/ 423862 h 1460177"/>
                    <a:gd name="connsiteX7" fmla="*/ 2890937 w 3443387"/>
                    <a:gd name="connsiteY7" fmla="*/ 481012 h 1460177"/>
                    <a:gd name="connsiteX8" fmla="*/ 2762349 w 3443387"/>
                    <a:gd name="connsiteY8" fmla="*/ 564356 h 1460177"/>
                    <a:gd name="connsiteX9" fmla="*/ 2662337 w 3443387"/>
                    <a:gd name="connsiteY9" fmla="*/ 681037 h 1460177"/>
                    <a:gd name="connsiteX10" fmla="*/ 2543274 w 3443387"/>
                    <a:gd name="connsiteY10" fmla="*/ 726281 h 1460177"/>
                    <a:gd name="connsiteX11" fmla="*/ 2452787 w 3443387"/>
                    <a:gd name="connsiteY11" fmla="*/ 797718 h 1460177"/>
                    <a:gd name="connsiteX12" fmla="*/ 2414687 w 3443387"/>
                    <a:gd name="connsiteY12" fmla="*/ 850106 h 1460177"/>
                    <a:gd name="connsiteX13" fmla="*/ 2407543 w 3443387"/>
                    <a:gd name="connsiteY13" fmla="*/ 959643 h 1460177"/>
                    <a:gd name="connsiteX14" fmla="*/ 2340868 w 3443387"/>
                    <a:gd name="connsiteY14" fmla="*/ 1076325 h 1460177"/>
                    <a:gd name="connsiteX15" fmla="*/ 2324199 w 3443387"/>
                    <a:gd name="connsiteY15" fmla="*/ 1114425 h 1460177"/>
                    <a:gd name="connsiteX16" fmla="*/ 2283718 w 3443387"/>
                    <a:gd name="connsiteY16" fmla="*/ 1159668 h 1460177"/>
                    <a:gd name="connsiteX17" fmla="*/ 2128937 w 3443387"/>
                    <a:gd name="connsiteY17" fmla="*/ 1140618 h 1460177"/>
                    <a:gd name="connsiteX18" fmla="*/ 2050356 w 3443387"/>
                    <a:gd name="connsiteY18" fmla="*/ 1116806 h 1460177"/>
                    <a:gd name="connsiteX19" fmla="*/ 1970758 w 3443387"/>
                    <a:gd name="connsiteY19" fmla="*/ 1123379 h 1460177"/>
                    <a:gd name="connsiteX20" fmla="*/ 1881287 w 3443387"/>
                    <a:gd name="connsiteY20" fmla="*/ 1121568 h 1460177"/>
                    <a:gd name="connsiteX21" fmla="*/ 1788542 w 3443387"/>
                    <a:gd name="connsiteY21" fmla="*/ 1070992 h 1460177"/>
                    <a:gd name="connsiteX22" fmla="*/ 1724124 w 3443387"/>
                    <a:gd name="connsiteY22" fmla="*/ 1066800 h 1460177"/>
                    <a:gd name="connsiteX23" fmla="*/ 1636018 w 3443387"/>
                    <a:gd name="connsiteY23" fmla="*/ 1071562 h 1460177"/>
                    <a:gd name="connsiteX24" fmla="*/ 1555056 w 3443387"/>
                    <a:gd name="connsiteY24" fmla="*/ 1104900 h 1460177"/>
                    <a:gd name="connsiteX25" fmla="*/ 1481237 w 3443387"/>
                    <a:gd name="connsiteY25" fmla="*/ 1112043 h 1460177"/>
                    <a:gd name="connsiteX26" fmla="*/ 1383606 w 3443387"/>
                    <a:gd name="connsiteY26" fmla="*/ 1140618 h 1460177"/>
                    <a:gd name="connsiteX27" fmla="*/ 1296144 w 3443387"/>
                    <a:gd name="connsiteY27" fmla="*/ 1316161 h 1460177"/>
                    <a:gd name="connsiteX28" fmla="*/ 1224136 w 3443387"/>
                    <a:gd name="connsiteY28" fmla="*/ 1388169 h 1460177"/>
                    <a:gd name="connsiteX29" fmla="*/ 1152128 w 3443387"/>
                    <a:gd name="connsiteY29" fmla="*/ 1460177 h 1460177"/>
                    <a:gd name="connsiteX30" fmla="*/ 0 w 3443387"/>
                    <a:gd name="connsiteY30" fmla="*/ 1244153 h 1460177"/>
                    <a:gd name="connsiteX0" fmla="*/ 3443387 w 3443387"/>
                    <a:gd name="connsiteY0" fmla="*/ 0 h 1532185"/>
                    <a:gd name="connsiteX1" fmla="*/ 3405287 w 3443387"/>
                    <a:gd name="connsiteY1" fmla="*/ 59531 h 1532185"/>
                    <a:gd name="connsiteX2" fmla="*/ 3307656 w 3443387"/>
                    <a:gd name="connsiteY2" fmla="*/ 107156 h 1532185"/>
                    <a:gd name="connsiteX3" fmla="*/ 3255268 w 3443387"/>
                    <a:gd name="connsiteY3" fmla="*/ 233362 h 1532185"/>
                    <a:gd name="connsiteX4" fmla="*/ 3207643 w 3443387"/>
                    <a:gd name="connsiteY4" fmla="*/ 297656 h 1532185"/>
                    <a:gd name="connsiteX5" fmla="*/ 3102868 w 3443387"/>
                    <a:gd name="connsiteY5" fmla="*/ 364331 h 1532185"/>
                    <a:gd name="connsiteX6" fmla="*/ 2995712 w 3443387"/>
                    <a:gd name="connsiteY6" fmla="*/ 423862 h 1532185"/>
                    <a:gd name="connsiteX7" fmla="*/ 2890937 w 3443387"/>
                    <a:gd name="connsiteY7" fmla="*/ 481012 h 1532185"/>
                    <a:gd name="connsiteX8" fmla="*/ 2762349 w 3443387"/>
                    <a:gd name="connsiteY8" fmla="*/ 564356 h 1532185"/>
                    <a:gd name="connsiteX9" fmla="*/ 2662337 w 3443387"/>
                    <a:gd name="connsiteY9" fmla="*/ 681037 h 1532185"/>
                    <a:gd name="connsiteX10" fmla="*/ 2543274 w 3443387"/>
                    <a:gd name="connsiteY10" fmla="*/ 726281 h 1532185"/>
                    <a:gd name="connsiteX11" fmla="*/ 2452787 w 3443387"/>
                    <a:gd name="connsiteY11" fmla="*/ 797718 h 1532185"/>
                    <a:gd name="connsiteX12" fmla="*/ 2414687 w 3443387"/>
                    <a:gd name="connsiteY12" fmla="*/ 850106 h 1532185"/>
                    <a:gd name="connsiteX13" fmla="*/ 2407543 w 3443387"/>
                    <a:gd name="connsiteY13" fmla="*/ 959643 h 1532185"/>
                    <a:gd name="connsiteX14" fmla="*/ 2340868 w 3443387"/>
                    <a:gd name="connsiteY14" fmla="*/ 1076325 h 1532185"/>
                    <a:gd name="connsiteX15" fmla="*/ 2324199 w 3443387"/>
                    <a:gd name="connsiteY15" fmla="*/ 1114425 h 1532185"/>
                    <a:gd name="connsiteX16" fmla="*/ 2283718 w 3443387"/>
                    <a:gd name="connsiteY16" fmla="*/ 1159668 h 1532185"/>
                    <a:gd name="connsiteX17" fmla="*/ 2128937 w 3443387"/>
                    <a:gd name="connsiteY17" fmla="*/ 1140618 h 1532185"/>
                    <a:gd name="connsiteX18" fmla="*/ 2050356 w 3443387"/>
                    <a:gd name="connsiteY18" fmla="*/ 1116806 h 1532185"/>
                    <a:gd name="connsiteX19" fmla="*/ 1970758 w 3443387"/>
                    <a:gd name="connsiteY19" fmla="*/ 1123379 h 1532185"/>
                    <a:gd name="connsiteX20" fmla="*/ 1881287 w 3443387"/>
                    <a:gd name="connsiteY20" fmla="*/ 1121568 h 1532185"/>
                    <a:gd name="connsiteX21" fmla="*/ 1788542 w 3443387"/>
                    <a:gd name="connsiteY21" fmla="*/ 1070992 h 1532185"/>
                    <a:gd name="connsiteX22" fmla="*/ 1724124 w 3443387"/>
                    <a:gd name="connsiteY22" fmla="*/ 1066800 h 1532185"/>
                    <a:gd name="connsiteX23" fmla="*/ 1636018 w 3443387"/>
                    <a:gd name="connsiteY23" fmla="*/ 1071562 h 1532185"/>
                    <a:gd name="connsiteX24" fmla="*/ 1555056 w 3443387"/>
                    <a:gd name="connsiteY24" fmla="*/ 1104900 h 1532185"/>
                    <a:gd name="connsiteX25" fmla="*/ 1481237 w 3443387"/>
                    <a:gd name="connsiteY25" fmla="*/ 1112043 h 1532185"/>
                    <a:gd name="connsiteX26" fmla="*/ 1383606 w 3443387"/>
                    <a:gd name="connsiteY26" fmla="*/ 1140618 h 1532185"/>
                    <a:gd name="connsiteX27" fmla="*/ 1296144 w 3443387"/>
                    <a:gd name="connsiteY27" fmla="*/ 1316161 h 1532185"/>
                    <a:gd name="connsiteX28" fmla="*/ 1224136 w 3443387"/>
                    <a:gd name="connsiteY28" fmla="*/ 1388169 h 1532185"/>
                    <a:gd name="connsiteX29" fmla="*/ 1152128 w 3443387"/>
                    <a:gd name="connsiteY29" fmla="*/ 1460177 h 1532185"/>
                    <a:gd name="connsiteX30" fmla="*/ 1080120 w 3443387"/>
                    <a:gd name="connsiteY30" fmla="*/ 1532185 h 1532185"/>
                    <a:gd name="connsiteX31" fmla="*/ 0 w 3443387"/>
                    <a:gd name="connsiteY31" fmla="*/ 1244153 h 1532185"/>
                    <a:gd name="connsiteX0" fmla="*/ 3443387 w 3443387"/>
                    <a:gd name="connsiteY0" fmla="*/ 0 h 1676201"/>
                    <a:gd name="connsiteX1" fmla="*/ 3405287 w 3443387"/>
                    <a:gd name="connsiteY1" fmla="*/ 59531 h 1676201"/>
                    <a:gd name="connsiteX2" fmla="*/ 3307656 w 3443387"/>
                    <a:gd name="connsiteY2" fmla="*/ 107156 h 1676201"/>
                    <a:gd name="connsiteX3" fmla="*/ 3255268 w 3443387"/>
                    <a:gd name="connsiteY3" fmla="*/ 233362 h 1676201"/>
                    <a:gd name="connsiteX4" fmla="*/ 3207643 w 3443387"/>
                    <a:gd name="connsiteY4" fmla="*/ 297656 h 1676201"/>
                    <a:gd name="connsiteX5" fmla="*/ 3102868 w 3443387"/>
                    <a:gd name="connsiteY5" fmla="*/ 364331 h 1676201"/>
                    <a:gd name="connsiteX6" fmla="*/ 2995712 w 3443387"/>
                    <a:gd name="connsiteY6" fmla="*/ 423862 h 1676201"/>
                    <a:gd name="connsiteX7" fmla="*/ 2890937 w 3443387"/>
                    <a:gd name="connsiteY7" fmla="*/ 481012 h 1676201"/>
                    <a:gd name="connsiteX8" fmla="*/ 2762349 w 3443387"/>
                    <a:gd name="connsiteY8" fmla="*/ 564356 h 1676201"/>
                    <a:gd name="connsiteX9" fmla="*/ 2662337 w 3443387"/>
                    <a:gd name="connsiteY9" fmla="*/ 681037 h 1676201"/>
                    <a:gd name="connsiteX10" fmla="*/ 2543274 w 3443387"/>
                    <a:gd name="connsiteY10" fmla="*/ 726281 h 1676201"/>
                    <a:gd name="connsiteX11" fmla="*/ 2452787 w 3443387"/>
                    <a:gd name="connsiteY11" fmla="*/ 797718 h 1676201"/>
                    <a:gd name="connsiteX12" fmla="*/ 2414687 w 3443387"/>
                    <a:gd name="connsiteY12" fmla="*/ 850106 h 1676201"/>
                    <a:gd name="connsiteX13" fmla="*/ 2407543 w 3443387"/>
                    <a:gd name="connsiteY13" fmla="*/ 959643 h 1676201"/>
                    <a:gd name="connsiteX14" fmla="*/ 2340868 w 3443387"/>
                    <a:gd name="connsiteY14" fmla="*/ 1076325 h 1676201"/>
                    <a:gd name="connsiteX15" fmla="*/ 2324199 w 3443387"/>
                    <a:gd name="connsiteY15" fmla="*/ 1114425 h 1676201"/>
                    <a:gd name="connsiteX16" fmla="*/ 2283718 w 3443387"/>
                    <a:gd name="connsiteY16" fmla="*/ 1159668 h 1676201"/>
                    <a:gd name="connsiteX17" fmla="*/ 2128937 w 3443387"/>
                    <a:gd name="connsiteY17" fmla="*/ 1140618 h 1676201"/>
                    <a:gd name="connsiteX18" fmla="*/ 2050356 w 3443387"/>
                    <a:gd name="connsiteY18" fmla="*/ 1116806 h 1676201"/>
                    <a:gd name="connsiteX19" fmla="*/ 1970758 w 3443387"/>
                    <a:gd name="connsiteY19" fmla="*/ 1123379 h 1676201"/>
                    <a:gd name="connsiteX20" fmla="*/ 1881287 w 3443387"/>
                    <a:gd name="connsiteY20" fmla="*/ 1121568 h 1676201"/>
                    <a:gd name="connsiteX21" fmla="*/ 1788542 w 3443387"/>
                    <a:gd name="connsiteY21" fmla="*/ 1070992 h 1676201"/>
                    <a:gd name="connsiteX22" fmla="*/ 1724124 w 3443387"/>
                    <a:gd name="connsiteY22" fmla="*/ 1066800 h 1676201"/>
                    <a:gd name="connsiteX23" fmla="*/ 1636018 w 3443387"/>
                    <a:gd name="connsiteY23" fmla="*/ 1071562 h 1676201"/>
                    <a:gd name="connsiteX24" fmla="*/ 1555056 w 3443387"/>
                    <a:gd name="connsiteY24" fmla="*/ 1104900 h 1676201"/>
                    <a:gd name="connsiteX25" fmla="*/ 1481237 w 3443387"/>
                    <a:gd name="connsiteY25" fmla="*/ 1112043 h 1676201"/>
                    <a:gd name="connsiteX26" fmla="*/ 1383606 w 3443387"/>
                    <a:gd name="connsiteY26" fmla="*/ 1140618 h 1676201"/>
                    <a:gd name="connsiteX27" fmla="*/ 1296144 w 3443387"/>
                    <a:gd name="connsiteY27" fmla="*/ 1316161 h 1676201"/>
                    <a:gd name="connsiteX28" fmla="*/ 1224136 w 3443387"/>
                    <a:gd name="connsiteY28" fmla="*/ 1388169 h 1676201"/>
                    <a:gd name="connsiteX29" fmla="*/ 1152128 w 3443387"/>
                    <a:gd name="connsiteY29" fmla="*/ 1460177 h 1676201"/>
                    <a:gd name="connsiteX30" fmla="*/ 1080120 w 3443387"/>
                    <a:gd name="connsiteY30" fmla="*/ 1532185 h 1676201"/>
                    <a:gd name="connsiteX31" fmla="*/ 1008112 w 3443387"/>
                    <a:gd name="connsiteY31" fmla="*/ 1676201 h 1676201"/>
                    <a:gd name="connsiteX32" fmla="*/ 0 w 3443387"/>
                    <a:gd name="connsiteY32" fmla="*/ 1244153 h 1676201"/>
                    <a:gd name="connsiteX0" fmla="*/ 3443387 w 3443387"/>
                    <a:gd name="connsiteY0" fmla="*/ 0 h 1748209"/>
                    <a:gd name="connsiteX1" fmla="*/ 3405287 w 3443387"/>
                    <a:gd name="connsiteY1" fmla="*/ 59531 h 1748209"/>
                    <a:gd name="connsiteX2" fmla="*/ 3307656 w 3443387"/>
                    <a:gd name="connsiteY2" fmla="*/ 107156 h 1748209"/>
                    <a:gd name="connsiteX3" fmla="*/ 3255268 w 3443387"/>
                    <a:gd name="connsiteY3" fmla="*/ 233362 h 1748209"/>
                    <a:gd name="connsiteX4" fmla="*/ 3207643 w 3443387"/>
                    <a:gd name="connsiteY4" fmla="*/ 297656 h 1748209"/>
                    <a:gd name="connsiteX5" fmla="*/ 3102868 w 3443387"/>
                    <a:gd name="connsiteY5" fmla="*/ 364331 h 1748209"/>
                    <a:gd name="connsiteX6" fmla="*/ 2995712 w 3443387"/>
                    <a:gd name="connsiteY6" fmla="*/ 423862 h 1748209"/>
                    <a:gd name="connsiteX7" fmla="*/ 2890937 w 3443387"/>
                    <a:gd name="connsiteY7" fmla="*/ 481012 h 1748209"/>
                    <a:gd name="connsiteX8" fmla="*/ 2762349 w 3443387"/>
                    <a:gd name="connsiteY8" fmla="*/ 564356 h 1748209"/>
                    <a:gd name="connsiteX9" fmla="*/ 2662337 w 3443387"/>
                    <a:gd name="connsiteY9" fmla="*/ 681037 h 1748209"/>
                    <a:gd name="connsiteX10" fmla="*/ 2543274 w 3443387"/>
                    <a:gd name="connsiteY10" fmla="*/ 726281 h 1748209"/>
                    <a:gd name="connsiteX11" fmla="*/ 2452787 w 3443387"/>
                    <a:gd name="connsiteY11" fmla="*/ 797718 h 1748209"/>
                    <a:gd name="connsiteX12" fmla="*/ 2414687 w 3443387"/>
                    <a:gd name="connsiteY12" fmla="*/ 850106 h 1748209"/>
                    <a:gd name="connsiteX13" fmla="*/ 2407543 w 3443387"/>
                    <a:gd name="connsiteY13" fmla="*/ 959643 h 1748209"/>
                    <a:gd name="connsiteX14" fmla="*/ 2340868 w 3443387"/>
                    <a:gd name="connsiteY14" fmla="*/ 1076325 h 1748209"/>
                    <a:gd name="connsiteX15" fmla="*/ 2324199 w 3443387"/>
                    <a:gd name="connsiteY15" fmla="*/ 1114425 h 1748209"/>
                    <a:gd name="connsiteX16" fmla="*/ 2283718 w 3443387"/>
                    <a:gd name="connsiteY16" fmla="*/ 1159668 h 1748209"/>
                    <a:gd name="connsiteX17" fmla="*/ 2128937 w 3443387"/>
                    <a:gd name="connsiteY17" fmla="*/ 1140618 h 1748209"/>
                    <a:gd name="connsiteX18" fmla="*/ 2050356 w 3443387"/>
                    <a:gd name="connsiteY18" fmla="*/ 1116806 h 1748209"/>
                    <a:gd name="connsiteX19" fmla="*/ 1970758 w 3443387"/>
                    <a:gd name="connsiteY19" fmla="*/ 1123379 h 1748209"/>
                    <a:gd name="connsiteX20" fmla="*/ 1881287 w 3443387"/>
                    <a:gd name="connsiteY20" fmla="*/ 1121568 h 1748209"/>
                    <a:gd name="connsiteX21" fmla="*/ 1788542 w 3443387"/>
                    <a:gd name="connsiteY21" fmla="*/ 1070992 h 1748209"/>
                    <a:gd name="connsiteX22" fmla="*/ 1724124 w 3443387"/>
                    <a:gd name="connsiteY22" fmla="*/ 1066800 h 1748209"/>
                    <a:gd name="connsiteX23" fmla="*/ 1636018 w 3443387"/>
                    <a:gd name="connsiteY23" fmla="*/ 1071562 h 1748209"/>
                    <a:gd name="connsiteX24" fmla="*/ 1555056 w 3443387"/>
                    <a:gd name="connsiteY24" fmla="*/ 1104900 h 1748209"/>
                    <a:gd name="connsiteX25" fmla="*/ 1481237 w 3443387"/>
                    <a:gd name="connsiteY25" fmla="*/ 1112043 h 1748209"/>
                    <a:gd name="connsiteX26" fmla="*/ 1383606 w 3443387"/>
                    <a:gd name="connsiteY26" fmla="*/ 1140618 h 1748209"/>
                    <a:gd name="connsiteX27" fmla="*/ 1296144 w 3443387"/>
                    <a:gd name="connsiteY27" fmla="*/ 1316161 h 1748209"/>
                    <a:gd name="connsiteX28" fmla="*/ 1224136 w 3443387"/>
                    <a:gd name="connsiteY28" fmla="*/ 1388169 h 1748209"/>
                    <a:gd name="connsiteX29" fmla="*/ 1152128 w 3443387"/>
                    <a:gd name="connsiteY29" fmla="*/ 1460177 h 1748209"/>
                    <a:gd name="connsiteX30" fmla="*/ 1080120 w 3443387"/>
                    <a:gd name="connsiteY30" fmla="*/ 1532185 h 1748209"/>
                    <a:gd name="connsiteX31" fmla="*/ 1008112 w 3443387"/>
                    <a:gd name="connsiteY31" fmla="*/ 1676201 h 1748209"/>
                    <a:gd name="connsiteX32" fmla="*/ 864096 w 3443387"/>
                    <a:gd name="connsiteY32" fmla="*/ 1748209 h 1748209"/>
                    <a:gd name="connsiteX33" fmla="*/ 0 w 3443387"/>
                    <a:gd name="connsiteY33" fmla="*/ 1244153 h 1748209"/>
                    <a:gd name="connsiteX0" fmla="*/ 3443387 w 3443387"/>
                    <a:gd name="connsiteY0" fmla="*/ 0 h 1748209"/>
                    <a:gd name="connsiteX1" fmla="*/ 3405287 w 3443387"/>
                    <a:gd name="connsiteY1" fmla="*/ 59531 h 1748209"/>
                    <a:gd name="connsiteX2" fmla="*/ 3307656 w 3443387"/>
                    <a:gd name="connsiteY2" fmla="*/ 107156 h 1748209"/>
                    <a:gd name="connsiteX3" fmla="*/ 3255268 w 3443387"/>
                    <a:gd name="connsiteY3" fmla="*/ 233362 h 1748209"/>
                    <a:gd name="connsiteX4" fmla="*/ 3207643 w 3443387"/>
                    <a:gd name="connsiteY4" fmla="*/ 297656 h 1748209"/>
                    <a:gd name="connsiteX5" fmla="*/ 3102868 w 3443387"/>
                    <a:gd name="connsiteY5" fmla="*/ 364331 h 1748209"/>
                    <a:gd name="connsiteX6" fmla="*/ 2995712 w 3443387"/>
                    <a:gd name="connsiteY6" fmla="*/ 423862 h 1748209"/>
                    <a:gd name="connsiteX7" fmla="*/ 2890937 w 3443387"/>
                    <a:gd name="connsiteY7" fmla="*/ 481012 h 1748209"/>
                    <a:gd name="connsiteX8" fmla="*/ 2762349 w 3443387"/>
                    <a:gd name="connsiteY8" fmla="*/ 564356 h 1748209"/>
                    <a:gd name="connsiteX9" fmla="*/ 2662337 w 3443387"/>
                    <a:gd name="connsiteY9" fmla="*/ 681037 h 1748209"/>
                    <a:gd name="connsiteX10" fmla="*/ 2543274 w 3443387"/>
                    <a:gd name="connsiteY10" fmla="*/ 726281 h 1748209"/>
                    <a:gd name="connsiteX11" fmla="*/ 2452787 w 3443387"/>
                    <a:gd name="connsiteY11" fmla="*/ 797718 h 1748209"/>
                    <a:gd name="connsiteX12" fmla="*/ 2414687 w 3443387"/>
                    <a:gd name="connsiteY12" fmla="*/ 850106 h 1748209"/>
                    <a:gd name="connsiteX13" fmla="*/ 2407543 w 3443387"/>
                    <a:gd name="connsiteY13" fmla="*/ 959643 h 1748209"/>
                    <a:gd name="connsiteX14" fmla="*/ 2340868 w 3443387"/>
                    <a:gd name="connsiteY14" fmla="*/ 1076325 h 1748209"/>
                    <a:gd name="connsiteX15" fmla="*/ 2324199 w 3443387"/>
                    <a:gd name="connsiteY15" fmla="*/ 1114425 h 1748209"/>
                    <a:gd name="connsiteX16" fmla="*/ 2283718 w 3443387"/>
                    <a:gd name="connsiteY16" fmla="*/ 1159668 h 1748209"/>
                    <a:gd name="connsiteX17" fmla="*/ 2128937 w 3443387"/>
                    <a:gd name="connsiteY17" fmla="*/ 1140618 h 1748209"/>
                    <a:gd name="connsiteX18" fmla="*/ 2050356 w 3443387"/>
                    <a:gd name="connsiteY18" fmla="*/ 1116806 h 1748209"/>
                    <a:gd name="connsiteX19" fmla="*/ 1970758 w 3443387"/>
                    <a:gd name="connsiteY19" fmla="*/ 1123379 h 1748209"/>
                    <a:gd name="connsiteX20" fmla="*/ 1881287 w 3443387"/>
                    <a:gd name="connsiteY20" fmla="*/ 1121568 h 1748209"/>
                    <a:gd name="connsiteX21" fmla="*/ 1788542 w 3443387"/>
                    <a:gd name="connsiteY21" fmla="*/ 1070992 h 1748209"/>
                    <a:gd name="connsiteX22" fmla="*/ 1724124 w 3443387"/>
                    <a:gd name="connsiteY22" fmla="*/ 1066800 h 1748209"/>
                    <a:gd name="connsiteX23" fmla="*/ 1636018 w 3443387"/>
                    <a:gd name="connsiteY23" fmla="*/ 1071562 h 1748209"/>
                    <a:gd name="connsiteX24" fmla="*/ 1555056 w 3443387"/>
                    <a:gd name="connsiteY24" fmla="*/ 1104900 h 1748209"/>
                    <a:gd name="connsiteX25" fmla="*/ 1481237 w 3443387"/>
                    <a:gd name="connsiteY25" fmla="*/ 1112043 h 1748209"/>
                    <a:gd name="connsiteX26" fmla="*/ 1383606 w 3443387"/>
                    <a:gd name="connsiteY26" fmla="*/ 1140618 h 1748209"/>
                    <a:gd name="connsiteX27" fmla="*/ 1296144 w 3443387"/>
                    <a:gd name="connsiteY27" fmla="*/ 1316161 h 1748209"/>
                    <a:gd name="connsiteX28" fmla="*/ 1224136 w 3443387"/>
                    <a:gd name="connsiteY28" fmla="*/ 1388169 h 1748209"/>
                    <a:gd name="connsiteX29" fmla="*/ 1152128 w 3443387"/>
                    <a:gd name="connsiteY29" fmla="*/ 1460177 h 1748209"/>
                    <a:gd name="connsiteX30" fmla="*/ 1080120 w 3443387"/>
                    <a:gd name="connsiteY30" fmla="*/ 1532185 h 1748209"/>
                    <a:gd name="connsiteX31" fmla="*/ 1008112 w 3443387"/>
                    <a:gd name="connsiteY31" fmla="*/ 1676201 h 1748209"/>
                    <a:gd name="connsiteX32" fmla="*/ 864096 w 3443387"/>
                    <a:gd name="connsiteY32" fmla="*/ 1748209 h 1748209"/>
                    <a:gd name="connsiteX33" fmla="*/ 0 w 3443387"/>
                    <a:gd name="connsiteY33" fmla="*/ 1244153 h 1748209"/>
                    <a:gd name="connsiteX0" fmla="*/ 3443387 w 3443387"/>
                    <a:gd name="connsiteY0" fmla="*/ 0 h 1774403"/>
                    <a:gd name="connsiteX1" fmla="*/ 3405287 w 3443387"/>
                    <a:gd name="connsiteY1" fmla="*/ 59531 h 1774403"/>
                    <a:gd name="connsiteX2" fmla="*/ 3307656 w 3443387"/>
                    <a:gd name="connsiteY2" fmla="*/ 107156 h 1774403"/>
                    <a:gd name="connsiteX3" fmla="*/ 3255268 w 3443387"/>
                    <a:gd name="connsiteY3" fmla="*/ 233362 h 1774403"/>
                    <a:gd name="connsiteX4" fmla="*/ 3207643 w 3443387"/>
                    <a:gd name="connsiteY4" fmla="*/ 297656 h 1774403"/>
                    <a:gd name="connsiteX5" fmla="*/ 3102868 w 3443387"/>
                    <a:gd name="connsiteY5" fmla="*/ 364331 h 1774403"/>
                    <a:gd name="connsiteX6" fmla="*/ 2995712 w 3443387"/>
                    <a:gd name="connsiteY6" fmla="*/ 423862 h 1774403"/>
                    <a:gd name="connsiteX7" fmla="*/ 2890937 w 3443387"/>
                    <a:gd name="connsiteY7" fmla="*/ 481012 h 1774403"/>
                    <a:gd name="connsiteX8" fmla="*/ 2762349 w 3443387"/>
                    <a:gd name="connsiteY8" fmla="*/ 564356 h 1774403"/>
                    <a:gd name="connsiteX9" fmla="*/ 2662337 w 3443387"/>
                    <a:gd name="connsiteY9" fmla="*/ 681037 h 1774403"/>
                    <a:gd name="connsiteX10" fmla="*/ 2543274 w 3443387"/>
                    <a:gd name="connsiteY10" fmla="*/ 726281 h 1774403"/>
                    <a:gd name="connsiteX11" fmla="*/ 2452787 w 3443387"/>
                    <a:gd name="connsiteY11" fmla="*/ 797718 h 1774403"/>
                    <a:gd name="connsiteX12" fmla="*/ 2414687 w 3443387"/>
                    <a:gd name="connsiteY12" fmla="*/ 850106 h 1774403"/>
                    <a:gd name="connsiteX13" fmla="*/ 2407543 w 3443387"/>
                    <a:gd name="connsiteY13" fmla="*/ 959643 h 1774403"/>
                    <a:gd name="connsiteX14" fmla="*/ 2340868 w 3443387"/>
                    <a:gd name="connsiteY14" fmla="*/ 1076325 h 1774403"/>
                    <a:gd name="connsiteX15" fmla="*/ 2324199 w 3443387"/>
                    <a:gd name="connsiteY15" fmla="*/ 1114425 h 1774403"/>
                    <a:gd name="connsiteX16" fmla="*/ 2283718 w 3443387"/>
                    <a:gd name="connsiteY16" fmla="*/ 1159668 h 1774403"/>
                    <a:gd name="connsiteX17" fmla="*/ 2128937 w 3443387"/>
                    <a:gd name="connsiteY17" fmla="*/ 1140618 h 1774403"/>
                    <a:gd name="connsiteX18" fmla="*/ 2050356 w 3443387"/>
                    <a:gd name="connsiteY18" fmla="*/ 1116806 h 1774403"/>
                    <a:gd name="connsiteX19" fmla="*/ 1970758 w 3443387"/>
                    <a:gd name="connsiteY19" fmla="*/ 1123379 h 1774403"/>
                    <a:gd name="connsiteX20" fmla="*/ 1881287 w 3443387"/>
                    <a:gd name="connsiteY20" fmla="*/ 1121568 h 1774403"/>
                    <a:gd name="connsiteX21" fmla="*/ 1788542 w 3443387"/>
                    <a:gd name="connsiteY21" fmla="*/ 1070992 h 1774403"/>
                    <a:gd name="connsiteX22" fmla="*/ 1724124 w 3443387"/>
                    <a:gd name="connsiteY22" fmla="*/ 1066800 h 1774403"/>
                    <a:gd name="connsiteX23" fmla="*/ 1636018 w 3443387"/>
                    <a:gd name="connsiteY23" fmla="*/ 1071562 h 1774403"/>
                    <a:gd name="connsiteX24" fmla="*/ 1555056 w 3443387"/>
                    <a:gd name="connsiteY24" fmla="*/ 1104900 h 1774403"/>
                    <a:gd name="connsiteX25" fmla="*/ 1481237 w 3443387"/>
                    <a:gd name="connsiteY25" fmla="*/ 1112043 h 1774403"/>
                    <a:gd name="connsiteX26" fmla="*/ 1383606 w 3443387"/>
                    <a:gd name="connsiteY26" fmla="*/ 1140618 h 1774403"/>
                    <a:gd name="connsiteX27" fmla="*/ 1296144 w 3443387"/>
                    <a:gd name="connsiteY27" fmla="*/ 1316161 h 1774403"/>
                    <a:gd name="connsiteX28" fmla="*/ 1224136 w 3443387"/>
                    <a:gd name="connsiteY28" fmla="*/ 1388169 h 1774403"/>
                    <a:gd name="connsiteX29" fmla="*/ 1152128 w 3443387"/>
                    <a:gd name="connsiteY29" fmla="*/ 1460177 h 1774403"/>
                    <a:gd name="connsiteX30" fmla="*/ 1080120 w 3443387"/>
                    <a:gd name="connsiteY30" fmla="*/ 1532185 h 1774403"/>
                    <a:gd name="connsiteX31" fmla="*/ 1008112 w 3443387"/>
                    <a:gd name="connsiteY31" fmla="*/ 1676201 h 1774403"/>
                    <a:gd name="connsiteX32" fmla="*/ 880765 w 3443387"/>
                    <a:gd name="connsiteY32" fmla="*/ 1774403 h 1774403"/>
                    <a:gd name="connsiteX33" fmla="*/ 0 w 3443387"/>
                    <a:gd name="connsiteY33" fmla="*/ 1244153 h 1774403"/>
                    <a:gd name="connsiteX0" fmla="*/ 3443387 w 3443387"/>
                    <a:gd name="connsiteY0" fmla="*/ 0 h 1840904"/>
                    <a:gd name="connsiteX1" fmla="*/ 3405287 w 3443387"/>
                    <a:gd name="connsiteY1" fmla="*/ 59531 h 1840904"/>
                    <a:gd name="connsiteX2" fmla="*/ 3307656 w 3443387"/>
                    <a:gd name="connsiteY2" fmla="*/ 107156 h 1840904"/>
                    <a:gd name="connsiteX3" fmla="*/ 3255268 w 3443387"/>
                    <a:gd name="connsiteY3" fmla="*/ 233362 h 1840904"/>
                    <a:gd name="connsiteX4" fmla="*/ 3207643 w 3443387"/>
                    <a:gd name="connsiteY4" fmla="*/ 297656 h 1840904"/>
                    <a:gd name="connsiteX5" fmla="*/ 3102868 w 3443387"/>
                    <a:gd name="connsiteY5" fmla="*/ 364331 h 1840904"/>
                    <a:gd name="connsiteX6" fmla="*/ 2995712 w 3443387"/>
                    <a:gd name="connsiteY6" fmla="*/ 423862 h 1840904"/>
                    <a:gd name="connsiteX7" fmla="*/ 2890937 w 3443387"/>
                    <a:gd name="connsiteY7" fmla="*/ 481012 h 1840904"/>
                    <a:gd name="connsiteX8" fmla="*/ 2762349 w 3443387"/>
                    <a:gd name="connsiteY8" fmla="*/ 564356 h 1840904"/>
                    <a:gd name="connsiteX9" fmla="*/ 2662337 w 3443387"/>
                    <a:gd name="connsiteY9" fmla="*/ 681037 h 1840904"/>
                    <a:gd name="connsiteX10" fmla="*/ 2543274 w 3443387"/>
                    <a:gd name="connsiteY10" fmla="*/ 726281 h 1840904"/>
                    <a:gd name="connsiteX11" fmla="*/ 2452787 w 3443387"/>
                    <a:gd name="connsiteY11" fmla="*/ 797718 h 1840904"/>
                    <a:gd name="connsiteX12" fmla="*/ 2414687 w 3443387"/>
                    <a:gd name="connsiteY12" fmla="*/ 850106 h 1840904"/>
                    <a:gd name="connsiteX13" fmla="*/ 2407543 w 3443387"/>
                    <a:gd name="connsiteY13" fmla="*/ 959643 h 1840904"/>
                    <a:gd name="connsiteX14" fmla="*/ 2340868 w 3443387"/>
                    <a:gd name="connsiteY14" fmla="*/ 1076325 h 1840904"/>
                    <a:gd name="connsiteX15" fmla="*/ 2324199 w 3443387"/>
                    <a:gd name="connsiteY15" fmla="*/ 1114425 h 1840904"/>
                    <a:gd name="connsiteX16" fmla="*/ 2283718 w 3443387"/>
                    <a:gd name="connsiteY16" fmla="*/ 1159668 h 1840904"/>
                    <a:gd name="connsiteX17" fmla="*/ 2128937 w 3443387"/>
                    <a:gd name="connsiteY17" fmla="*/ 1140618 h 1840904"/>
                    <a:gd name="connsiteX18" fmla="*/ 2050356 w 3443387"/>
                    <a:gd name="connsiteY18" fmla="*/ 1116806 h 1840904"/>
                    <a:gd name="connsiteX19" fmla="*/ 1970758 w 3443387"/>
                    <a:gd name="connsiteY19" fmla="*/ 1123379 h 1840904"/>
                    <a:gd name="connsiteX20" fmla="*/ 1881287 w 3443387"/>
                    <a:gd name="connsiteY20" fmla="*/ 1121568 h 1840904"/>
                    <a:gd name="connsiteX21" fmla="*/ 1788542 w 3443387"/>
                    <a:gd name="connsiteY21" fmla="*/ 1070992 h 1840904"/>
                    <a:gd name="connsiteX22" fmla="*/ 1724124 w 3443387"/>
                    <a:gd name="connsiteY22" fmla="*/ 1066800 h 1840904"/>
                    <a:gd name="connsiteX23" fmla="*/ 1636018 w 3443387"/>
                    <a:gd name="connsiteY23" fmla="*/ 1071562 h 1840904"/>
                    <a:gd name="connsiteX24" fmla="*/ 1555056 w 3443387"/>
                    <a:gd name="connsiteY24" fmla="*/ 1104900 h 1840904"/>
                    <a:gd name="connsiteX25" fmla="*/ 1481237 w 3443387"/>
                    <a:gd name="connsiteY25" fmla="*/ 1112043 h 1840904"/>
                    <a:gd name="connsiteX26" fmla="*/ 1383606 w 3443387"/>
                    <a:gd name="connsiteY26" fmla="*/ 1140618 h 1840904"/>
                    <a:gd name="connsiteX27" fmla="*/ 1296144 w 3443387"/>
                    <a:gd name="connsiteY27" fmla="*/ 1316161 h 1840904"/>
                    <a:gd name="connsiteX28" fmla="*/ 1224136 w 3443387"/>
                    <a:gd name="connsiteY28" fmla="*/ 1388169 h 1840904"/>
                    <a:gd name="connsiteX29" fmla="*/ 1152128 w 3443387"/>
                    <a:gd name="connsiteY29" fmla="*/ 1460177 h 1840904"/>
                    <a:gd name="connsiteX30" fmla="*/ 1080120 w 3443387"/>
                    <a:gd name="connsiteY30" fmla="*/ 1532185 h 1840904"/>
                    <a:gd name="connsiteX31" fmla="*/ 1008112 w 3443387"/>
                    <a:gd name="connsiteY31" fmla="*/ 1676201 h 1840904"/>
                    <a:gd name="connsiteX32" fmla="*/ 880765 w 3443387"/>
                    <a:gd name="connsiteY32" fmla="*/ 1774403 h 1840904"/>
                    <a:gd name="connsiteX33" fmla="*/ 801737 w 3443387"/>
                    <a:gd name="connsiteY33" fmla="*/ 1840904 h 1840904"/>
                    <a:gd name="connsiteX34" fmla="*/ 0 w 3443387"/>
                    <a:gd name="connsiteY34" fmla="*/ 1244153 h 1840904"/>
                    <a:gd name="connsiteX0" fmla="*/ 3443387 w 3443387"/>
                    <a:gd name="connsiteY0" fmla="*/ 0 h 1840904"/>
                    <a:gd name="connsiteX1" fmla="*/ 3405287 w 3443387"/>
                    <a:gd name="connsiteY1" fmla="*/ 59531 h 1840904"/>
                    <a:gd name="connsiteX2" fmla="*/ 3307656 w 3443387"/>
                    <a:gd name="connsiteY2" fmla="*/ 107156 h 1840904"/>
                    <a:gd name="connsiteX3" fmla="*/ 3255268 w 3443387"/>
                    <a:gd name="connsiteY3" fmla="*/ 233362 h 1840904"/>
                    <a:gd name="connsiteX4" fmla="*/ 3207643 w 3443387"/>
                    <a:gd name="connsiteY4" fmla="*/ 297656 h 1840904"/>
                    <a:gd name="connsiteX5" fmla="*/ 3102868 w 3443387"/>
                    <a:gd name="connsiteY5" fmla="*/ 364331 h 1840904"/>
                    <a:gd name="connsiteX6" fmla="*/ 2995712 w 3443387"/>
                    <a:gd name="connsiteY6" fmla="*/ 423862 h 1840904"/>
                    <a:gd name="connsiteX7" fmla="*/ 2890937 w 3443387"/>
                    <a:gd name="connsiteY7" fmla="*/ 481012 h 1840904"/>
                    <a:gd name="connsiteX8" fmla="*/ 2762349 w 3443387"/>
                    <a:gd name="connsiteY8" fmla="*/ 564356 h 1840904"/>
                    <a:gd name="connsiteX9" fmla="*/ 2662337 w 3443387"/>
                    <a:gd name="connsiteY9" fmla="*/ 681037 h 1840904"/>
                    <a:gd name="connsiteX10" fmla="*/ 2543274 w 3443387"/>
                    <a:gd name="connsiteY10" fmla="*/ 726281 h 1840904"/>
                    <a:gd name="connsiteX11" fmla="*/ 2452787 w 3443387"/>
                    <a:gd name="connsiteY11" fmla="*/ 797718 h 1840904"/>
                    <a:gd name="connsiteX12" fmla="*/ 2414687 w 3443387"/>
                    <a:gd name="connsiteY12" fmla="*/ 850106 h 1840904"/>
                    <a:gd name="connsiteX13" fmla="*/ 2407543 w 3443387"/>
                    <a:gd name="connsiteY13" fmla="*/ 959643 h 1840904"/>
                    <a:gd name="connsiteX14" fmla="*/ 2340868 w 3443387"/>
                    <a:gd name="connsiteY14" fmla="*/ 1076325 h 1840904"/>
                    <a:gd name="connsiteX15" fmla="*/ 2324199 w 3443387"/>
                    <a:gd name="connsiteY15" fmla="*/ 1114425 h 1840904"/>
                    <a:gd name="connsiteX16" fmla="*/ 2283718 w 3443387"/>
                    <a:gd name="connsiteY16" fmla="*/ 1159668 h 1840904"/>
                    <a:gd name="connsiteX17" fmla="*/ 2128937 w 3443387"/>
                    <a:gd name="connsiteY17" fmla="*/ 1140618 h 1840904"/>
                    <a:gd name="connsiteX18" fmla="*/ 2050356 w 3443387"/>
                    <a:gd name="connsiteY18" fmla="*/ 1116806 h 1840904"/>
                    <a:gd name="connsiteX19" fmla="*/ 1970758 w 3443387"/>
                    <a:gd name="connsiteY19" fmla="*/ 1123379 h 1840904"/>
                    <a:gd name="connsiteX20" fmla="*/ 1881287 w 3443387"/>
                    <a:gd name="connsiteY20" fmla="*/ 1121568 h 1840904"/>
                    <a:gd name="connsiteX21" fmla="*/ 1788542 w 3443387"/>
                    <a:gd name="connsiteY21" fmla="*/ 1070992 h 1840904"/>
                    <a:gd name="connsiteX22" fmla="*/ 1724124 w 3443387"/>
                    <a:gd name="connsiteY22" fmla="*/ 1066800 h 1840904"/>
                    <a:gd name="connsiteX23" fmla="*/ 1636018 w 3443387"/>
                    <a:gd name="connsiteY23" fmla="*/ 1071562 h 1840904"/>
                    <a:gd name="connsiteX24" fmla="*/ 1555056 w 3443387"/>
                    <a:gd name="connsiteY24" fmla="*/ 1104900 h 1840904"/>
                    <a:gd name="connsiteX25" fmla="*/ 1481237 w 3443387"/>
                    <a:gd name="connsiteY25" fmla="*/ 1112043 h 1840904"/>
                    <a:gd name="connsiteX26" fmla="*/ 1383606 w 3443387"/>
                    <a:gd name="connsiteY26" fmla="*/ 1140618 h 1840904"/>
                    <a:gd name="connsiteX27" fmla="*/ 1296144 w 3443387"/>
                    <a:gd name="connsiteY27" fmla="*/ 1316161 h 1840904"/>
                    <a:gd name="connsiteX28" fmla="*/ 1224136 w 3443387"/>
                    <a:gd name="connsiteY28" fmla="*/ 1388169 h 1840904"/>
                    <a:gd name="connsiteX29" fmla="*/ 1152128 w 3443387"/>
                    <a:gd name="connsiteY29" fmla="*/ 1460177 h 1840904"/>
                    <a:gd name="connsiteX30" fmla="*/ 1080120 w 3443387"/>
                    <a:gd name="connsiteY30" fmla="*/ 1532185 h 1840904"/>
                    <a:gd name="connsiteX31" fmla="*/ 997843 w 3443387"/>
                    <a:gd name="connsiteY31" fmla="*/ 1643062 h 1840904"/>
                    <a:gd name="connsiteX32" fmla="*/ 880765 w 3443387"/>
                    <a:gd name="connsiteY32" fmla="*/ 1774403 h 1840904"/>
                    <a:gd name="connsiteX33" fmla="*/ 801737 w 3443387"/>
                    <a:gd name="connsiteY33" fmla="*/ 1840904 h 1840904"/>
                    <a:gd name="connsiteX34" fmla="*/ 0 w 3443387"/>
                    <a:gd name="connsiteY34" fmla="*/ 1244153 h 1840904"/>
                    <a:gd name="connsiteX0" fmla="*/ 3443387 w 3443387"/>
                    <a:gd name="connsiteY0" fmla="*/ 0 h 1872430"/>
                    <a:gd name="connsiteX1" fmla="*/ 3405287 w 3443387"/>
                    <a:gd name="connsiteY1" fmla="*/ 59531 h 1872430"/>
                    <a:gd name="connsiteX2" fmla="*/ 3307656 w 3443387"/>
                    <a:gd name="connsiteY2" fmla="*/ 107156 h 1872430"/>
                    <a:gd name="connsiteX3" fmla="*/ 3255268 w 3443387"/>
                    <a:gd name="connsiteY3" fmla="*/ 233362 h 1872430"/>
                    <a:gd name="connsiteX4" fmla="*/ 3207643 w 3443387"/>
                    <a:gd name="connsiteY4" fmla="*/ 297656 h 1872430"/>
                    <a:gd name="connsiteX5" fmla="*/ 3102868 w 3443387"/>
                    <a:gd name="connsiteY5" fmla="*/ 364331 h 1872430"/>
                    <a:gd name="connsiteX6" fmla="*/ 2995712 w 3443387"/>
                    <a:gd name="connsiteY6" fmla="*/ 423862 h 1872430"/>
                    <a:gd name="connsiteX7" fmla="*/ 2890937 w 3443387"/>
                    <a:gd name="connsiteY7" fmla="*/ 481012 h 1872430"/>
                    <a:gd name="connsiteX8" fmla="*/ 2762349 w 3443387"/>
                    <a:gd name="connsiteY8" fmla="*/ 564356 h 1872430"/>
                    <a:gd name="connsiteX9" fmla="*/ 2662337 w 3443387"/>
                    <a:gd name="connsiteY9" fmla="*/ 681037 h 1872430"/>
                    <a:gd name="connsiteX10" fmla="*/ 2543274 w 3443387"/>
                    <a:gd name="connsiteY10" fmla="*/ 726281 h 1872430"/>
                    <a:gd name="connsiteX11" fmla="*/ 2452787 w 3443387"/>
                    <a:gd name="connsiteY11" fmla="*/ 797718 h 1872430"/>
                    <a:gd name="connsiteX12" fmla="*/ 2414687 w 3443387"/>
                    <a:gd name="connsiteY12" fmla="*/ 850106 h 1872430"/>
                    <a:gd name="connsiteX13" fmla="*/ 2407543 w 3443387"/>
                    <a:gd name="connsiteY13" fmla="*/ 959643 h 1872430"/>
                    <a:gd name="connsiteX14" fmla="*/ 2340868 w 3443387"/>
                    <a:gd name="connsiteY14" fmla="*/ 1076325 h 1872430"/>
                    <a:gd name="connsiteX15" fmla="*/ 2324199 w 3443387"/>
                    <a:gd name="connsiteY15" fmla="*/ 1114425 h 1872430"/>
                    <a:gd name="connsiteX16" fmla="*/ 2283718 w 3443387"/>
                    <a:gd name="connsiteY16" fmla="*/ 1159668 h 1872430"/>
                    <a:gd name="connsiteX17" fmla="*/ 2128937 w 3443387"/>
                    <a:gd name="connsiteY17" fmla="*/ 1140618 h 1872430"/>
                    <a:gd name="connsiteX18" fmla="*/ 2050356 w 3443387"/>
                    <a:gd name="connsiteY18" fmla="*/ 1116806 h 1872430"/>
                    <a:gd name="connsiteX19" fmla="*/ 1970758 w 3443387"/>
                    <a:gd name="connsiteY19" fmla="*/ 1123379 h 1872430"/>
                    <a:gd name="connsiteX20" fmla="*/ 1881287 w 3443387"/>
                    <a:gd name="connsiteY20" fmla="*/ 1121568 h 1872430"/>
                    <a:gd name="connsiteX21" fmla="*/ 1788542 w 3443387"/>
                    <a:gd name="connsiteY21" fmla="*/ 1070992 h 1872430"/>
                    <a:gd name="connsiteX22" fmla="*/ 1724124 w 3443387"/>
                    <a:gd name="connsiteY22" fmla="*/ 1066800 h 1872430"/>
                    <a:gd name="connsiteX23" fmla="*/ 1636018 w 3443387"/>
                    <a:gd name="connsiteY23" fmla="*/ 1071562 h 1872430"/>
                    <a:gd name="connsiteX24" fmla="*/ 1555056 w 3443387"/>
                    <a:gd name="connsiteY24" fmla="*/ 1104900 h 1872430"/>
                    <a:gd name="connsiteX25" fmla="*/ 1481237 w 3443387"/>
                    <a:gd name="connsiteY25" fmla="*/ 1112043 h 1872430"/>
                    <a:gd name="connsiteX26" fmla="*/ 1383606 w 3443387"/>
                    <a:gd name="connsiteY26" fmla="*/ 1140618 h 1872430"/>
                    <a:gd name="connsiteX27" fmla="*/ 1296144 w 3443387"/>
                    <a:gd name="connsiteY27" fmla="*/ 1316161 h 1872430"/>
                    <a:gd name="connsiteX28" fmla="*/ 1224136 w 3443387"/>
                    <a:gd name="connsiteY28" fmla="*/ 1388169 h 1872430"/>
                    <a:gd name="connsiteX29" fmla="*/ 1152128 w 3443387"/>
                    <a:gd name="connsiteY29" fmla="*/ 1460177 h 1872430"/>
                    <a:gd name="connsiteX30" fmla="*/ 1080120 w 3443387"/>
                    <a:gd name="connsiteY30" fmla="*/ 1532185 h 1872430"/>
                    <a:gd name="connsiteX31" fmla="*/ 997843 w 3443387"/>
                    <a:gd name="connsiteY31" fmla="*/ 1643062 h 1872430"/>
                    <a:gd name="connsiteX32" fmla="*/ 880765 w 3443387"/>
                    <a:gd name="connsiteY32" fmla="*/ 1774403 h 1872430"/>
                    <a:gd name="connsiteX33" fmla="*/ 801737 w 3443387"/>
                    <a:gd name="connsiteY33" fmla="*/ 1840904 h 1872430"/>
                    <a:gd name="connsiteX34" fmla="*/ 689720 w 3443387"/>
                    <a:gd name="connsiteY34" fmla="*/ 1872430 h 1872430"/>
                    <a:gd name="connsiteX35" fmla="*/ 0 w 3443387"/>
                    <a:gd name="connsiteY35" fmla="*/ 1244153 h 1872430"/>
                    <a:gd name="connsiteX0" fmla="*/ 3443387 w 3443387"/>
                    <a:gd name="connsiteY0" fmla="*/ 0 h 1919286"/>
                    <a:gd name="connsiteX1" fmla="*/ 3405287 w 3443387"/>
                    <a:gd name="connsiteY1" fmla="*/ 59531 h 1919286"/>
                    <a:gd name="connsiteX2" fmla="*/ 3307656 w 3443387"/>
                    <a:gd name="connsiteY2" fmla="*/ 107156 h 1919286"/>
                    <a:gd name="connsiteX3" fmla="*/ 3255268 w 3443387"/>
                    <a:gd name="connsiteY3" fmla="*/ 233362 h 1919286"/>
                    <a:gd name="connsiteX4" fmla="*/ 3207643 w 3443387"/>
                    <a:gd name="connsiteY4" fmla="*/ 297656 h 1919286"/>
                    <a:gd name="connsiteX5" fmla="*/ 3102868 w 3443387"/>
                    <a:gd name="connsiteY5" fmla="*/ 364331 h 1919286"/>
                    <a:gd name="connsiteX6" fmla="*/ 2995712 w 3443387"/>
                    <a:gd name="connsiteY6" fmla="*/ 423862 h 1919286"/>
                    <a:gd name="connsiteX7" fmla="*/ 2890937 w 3443387"/>
                    <a:gd name="connsiteY7" fmla="*/ 481012 h 1919286"/>
                    <a:gd name="connsiteX8" fmla="*/ 2762349 w 3443387"/>
                    <a:gd name="connsiteY8" fmla="*/ 564356 h 1919286"/>
                    <a:gd name="connsiteX9" fmla="*/ 2662337 w 3443387"/>
                    <a:gd name="connsiteY9" fmla="*/ 681037 h 1919286"/>
                    <a:gd name="connsiteX10" fmla="*/ 2543274 w 3443387"/>
                    <a:gd name="connsiteY10" fmla="*/ 726281 h 1919286"/>
                    <a:gd name="connsiteX11" fmla="*/ 2452787 w 3443387"/>
                    <a:gd name="connsiteY11" fmla="*/ 797718 h 1919286"/>
                    <a:gd name="connsiteX12" fmla="*/ 2414687 w 3443387"/>
                    <a:gd name="connsiteY12" fmla="*/ 850106 h 1919286"/>
                    <a:gd name="connsiteX13" fmla="*/ 2407543 w 3443387"/>
                    <a:gd name="connsiteY13" fmla="*/ 959643 h 1919286"/>
                    <a:gd name="connsiteX14" fmla="*/ 2340868 w 3443387"/>
                    <a:gd name="connsiteY14" fmla="*/ 1076325 h 1919286"/>
                    <a:gd name="connsiteX15" fmla="*/ 2324199 w 3443387"/>
                    <a:gd name="connsiteY15" fmla="*/ 1114425 h 1919286"/>
                    <a:gd name="connsiteX16" fmla="*/ 2283718 w 3443387"/>
                    <a:gd name="connsiteY16" fmla="*/ 1159668 h 1919286"/>
                    <a:gd name="connsiteX17" fmla="*/ 2128937 w 3443387"/>
                    <a:gd name="connsiteY17" fmla="*/ 1140618 h 1919286"/>
                    <a:gd name="connsiteX18" fmla="*/ 2050356 w 3443387"/>
                    <a:gd name="connsiteY18" fmla="*/ 1116806 h 1919286"/>
                    <a:gd name="connsiteX19" fmla="*/ 1970758 w 3443387"/>
                    <a:gd name="connsiteY19" fmla="*/ 1123379 h 1919286"/>
                    <a:gd name="connsiteX20" fmla="*/ 1881287 w 3443387"/>
                    <a:gd name="connsiteY20" fmla="*/ 1121568 h 1919286"/>
                    <a:gd name="connsiteX21" fmla="*/ 1788542 w 3443387"/>
                    <a:gd name="connsiteY21" fmla="*/ 1070992 h 1919286"/>
                    <a:gd name="connsiteX22" fmla="*/ 1724124 w 3443387"/>
                    <a:gd name="connsiteY22" fmla="*/ 1066800 h 1919286"/>
                    <a:gd name="connsiteX23" fmla="*/ 1636018 w 3443387"/>
                    <a:gd name="connsiteY23" fmla="*/ 1071562 h 1919286"/>
                    <a:gd name="connsiteX24" fmla="*/ 1555056 w 3443387"/>
                    <a:gd name="connsiteY24" fmla="*/ 1104900 h 1919286"/>
                    <a:gd name="connsiteX25" fmla="*/ 1481237 w 3443387"/>
                    <a:gd name="connsiteY25" fmla="*/ 1112043 h 1919286"/>
                    <a:gd name="connsiteX26" fmla="*/ 1383606 w 3443387"/>
                    <a:gd name="connsiteY26" fmla="*/ 1140618 h 1919286"/>
                    <a:gd name="connsiteX27" fmla="*/ 1296144 w 3443387"/>
                    <a:gd name="connsiteY27" fmla="*/ 1316161 h 1919286"/>
                    <a:gd name="connsiteX28" fmla="*/ 1224136 w 3443387"/>
                    <a:gd name="connsiteY28" fmla="*/ 1388169 h 1919286"/>
                    <a:gd name="connsiteX29" fmla="*/ 1152128 w 3443387"/>
                    <a:gd name="connsiteY29" fmla="*/ 1460177 h 1919286"/>
                    <a:gd name="connsiteX30" fmla="*/ 1080120 w 3443387"/>
                    <a:gd name="connsiteY30" fmla="*/ 1532185 h 1919286"/>
                    <a:gd name="connsiteX31" fmla="*/ 997843 w 3443387"/>
                    <a:gd name="connsiteY31" fmla="*/ 1643062 h 1919286"/>
                    <a:gd name="connsiteX32" fmla="*/ 880765 w 3443387"/>
                    <a:gd name="connsiteY32" fmla="*/ 1774403 h 1919286"/>
                    <a:gd name="connsiteX33" fmla="*/ 801737 w 3443387"/>
                    <a:gd name="connsiteY33" fmla="*/ 1840904 h 1919286"/>
                    <a:gd name="connsiteX34" fmla="*/ 689720 w 3443387"/>
                    <a:gd name="connsiteY34" fmla="*/ 1872430 h 1919286"/>
                    <a:gd name="connsiteX35" fmla="*/ 583506 w 3443387"/>
                    <a:gd name="connsiteY35" fmla="*/ 1919286 h 1919286"/>
                    <a:gd name="connsiteX36" fmla="*/ 0 w 3443387"/>
                    <a:gd name="connsiteY36" fmla="*/ 1244153 h 1919286"/>
                    <a:gd name="connsiteX0" fmla="*/ 3443387 w 3443387"/>
                    <a:gd name="connsiteY0" fmla="*/ 0 h 1931192"/>
                    <a:gd name="connsiteX1" fmla="*/ 3405287 w 3443387"/>
                    <a:gd name="connsiteY1" fmla="*/ 59531 h 1931192"/>
                    <a:gd name="connsiteX2" fmla="*/ 3307656 w 3443387"/>
                    <a:gd name="connsiteY2" fmla="*/ 107156 h 1931192"/>
                    <a:gd name="connsiteX3" fmla="*/ 3255268 w 3443387"/>
                    <a:gd name="connsiteY3" fmla="*/ 233362 h 1931192"/>
                    <a:gd name="connsiteX4" fmla="*/ 3207643 w 3443387"/>
                    <a:gd name="connsiteY4" fmla="*/ 297656 h 1931192"/>
                    <a:gd name="connsiteX5" fmla="*/ 3102868 w 3443387"/>
                    <a:gd name="connsiteY5" fmla="*/ 364331 h 1931192"/>
                    <a:gd name="connsiteX6" fmla="*/ 2995712 w 3443387"/>
                    <a:gd name="connsiteY6" fmla="*/ 423862 h 1931192"/>
                    <a:gd name="connsiteX7" fmla="*/ 2890937 w 3443387"/>
                    <a:gd name="connsiteY7" fmla="*/ 481012 h 1931192"/>
                    <a:gd name="connsiteX8" fmla="*/ 2762349 w 3443387"/>
                    <a:gd name="connsiteY8" fmla="*/ 564356 h 1931192"/>
                    <a:gd name="connsiteX9" fmla="*/ 2662337 w 3443387"/>
                    <a:gd name="connsiteY9" fmla="*/ 681037 h 1931192"/>
                    <a:gd name="connsiteX10" fmla="*/ 2543274 w 3443387"/>
                    <a:gd name="connsiteY10" fmla="*/ 726281 h 1931192"/>
                    <a:gd name="connsiteX11" fmla="*/ 2452787 w 3443387"/>
                    <a:gd name="connsiteY11" fmla="*/ 797718 h 1931192"/>
                    <a:gd name="connsiteX12" fmla="*/ 2414687 w 3443387"/>
                    <a:gd name="connsiteY12" fmla="*/ 850106 h 1931192"/>
                    <a:gd name="connsiteX13" fmla="*/ 2407543 w 3443387"/>
                    <a:gd name="connsiteY13" fmla="*/ 959643 h 1931192"/>
                    <a:gd name="connsiteX14" fmla="*/ 2340868 w 3443387"/>
                    <a:gd name="connsiteY14" fmla="*/ 1076325 h 1931192"/>
                    <a:gd name="connsiteX15" fmla="*/ 2324199 w 3443387"/>
                    <a:gd name="connsiteY15" fmla="*/ 1114425 h 1931192"/>
                    <a:gd name="connsiteX16" fmla="*/ 2283718 w 3443387"/>
                    <a:gd name="connsiteY16" fmla="*/ 1159668 h 1931192"/>
                    <a:gd name="connsiteX17" fmla="*/ 2128937 w 3443387"/>
                    <a:gd name="connsiteY17" fmla="*/ 1140618 h 1931192"/>
                    <a:gd name="connsiteX18" fmla="*/ 2050356 w 3443387"/>
                    <a:gd name="connsiteY18" fmla="*/ 1116806 h 1931192"/>
                    <a:gd name="connsiteX19" fmla="*/ 1970758 w 3443387"/>
                    <a:gd name="connsiteY19" fmla="*/ 1123379 h 1931192"/>
                    <a:gd name="connsiteX20" fmla="*/ 1881287 w 3443387"/>
                    <a:gd name="connsiteY20" fmla="*/ 1121568 h 1931192"/>
                    <a:gd name="connsiteX21" fmla="*/ 1788542 w 3443387"/>
                    <a:gd name="connsiteY21" fmla="*/ 1070992 h 1931192"/>
                    <a:gd name="connsiteX22" fmla="*/ 1724124 w 3443387"/>
                    <a:gd name="connsiteY22" fmla="*/ 1066800 h 1931192"/>
                    <a:gd name="connsiteX23" fmla="*/ 1636018 w 3443387"/>
                    <a:gd name="connsiteY23" fmla="*/ 1071562 h 1931192"/>
                    <a:gd name="connsiteX24" fmla="*/ 1555056 w 3443387"/>
                    <a:gd name="connsiteY24" fmla="*/ 1104900 h 1931192"/>
                    <a:gd name="connsiteX25" fmla="*/ 1481237 w 3443387"/>
                    <a:gd name="connsiteY25" fmla="*/ 1112043 h 1931192"/>
                    <a:gd name="connsiteX26" fmla="*/ 1383606 w 3443387"/>
                    <a:gd name="connsiteY26" fmla="*/ 1140618 h 1931192"/>
                    <a:gd name="connsiteX27" fmla="*/ 1296144 w 3443387"/>
                    <a:gd name="connsiteY27" fmla="*/ 1316161 h 1931192"/>
                    <a:gd name="connsiteX28" fmla="*/ 1224136 w 3443387"/>
                    <a:gd name="connsiteY28" fmla="*/ 1388169 h 1931192"/>
                    <a:gd name="connsiteX29" fmla="*/ 1152128 w 3443387"/>
                    <a:gd name="connsiteY29" fmla="*/ 1460177 h 1931192"/>
                    <a:gd name="connsiteX30" fmla="*/ 1080120 w 3443387"/>
                    <a:gd name="connsiteY30" fmla="*/ 1532185 h 1931192"/>
                    <a:gd name="connsiteX31" fmla="*/ 997843 w 3443387"/>
                    <a:gd name="connsiteY31" fmla="*/ 1643062 h 1931192"/>
                    <a:gd name="connsiteX32" fmla="*/ 880765 w 3443387"/>
                    <a:gd name="connsiteY32" fmla="*/ 1774403 h 1931192"/>
                    <a:gd name="connsiteX33" fmla="*/ 801737 w 3443387"/>
                    <a:gd name="connsiteY33" fmla="*/ 1840904 h 1931192"/>
                    <a:gd name="connsiteX34" fmla="*/ 689720 w 3443387"/>
                    <a:gd name="connsiteY34" fmla="*/ 1872430 h 1931192"/>
                    <a:gd name="connsiteX35" fmla="*/ 583506 w 3443387"/>
                    <a:gd name="connsiteY35" fmla="*/ 1919286 h 1931192"/>
                    <a:gd name="connsiteX36" fmla="*/ 443012 w 3443387"/>
                    <a:gd name="connsiteY36" fmla="*/ 1931192 h 1931192"/>
                    <a:gd name="connsiteX37" fmla="*/ 0 w 3443387"/>
                    <a:gd name="connsiteY37" fmla="*/ 1244153 h 1931192"/>
                    <a:gd name="connsiteX0" fmla="*/ 3443387 w 3443387"/>
                    <a:gd name="connsiteY0" fmla="*/ 0 h 1974055"/>
                    <a:gd name="connsiteX1" fmla="*/ 3405287 w 3443387"/>
                    <a:gd name="connsiteY1" fmla="*/ 59531 h 1974055"/>
                    <a:gd name="connsiteX2" fmla="*/ 3307656 w 3443387"/>
                    <a:gd name="connsiteY2" fmla="*/ 107156 h 1974055"/>
                    <a:gd name="connsiteX3" fmla="*/ 3255268 w 3443387"/>
                    <a:gd name="connsiteY3" fmla="*/ 233362 h 1974055"/>
                    <a:gd name="connsiteX4" fmla="*/ 3207643 w 3443387"/>
                    <a:gd name="connsiteY4" fmla="*/ 297656 h 1974055"/>
                    <a:gd name="connsiteX5" fmla="*/ 3102868 w 3443387"/>
                    <a:gd name="connsiteY5" fmla="*/ 364331 h 1974055"/>
                    <a:gd name="connsiteX6" fmla="*/ 2995712 w 3443387"/>
                    <a:gd name="connsiteY6" fmla="*/ 423862 h 1974055"/>
                    <a:gd name="connsiteX7" fmla="*/ 2890937 w 3443387"/>
                    <a:gd name="connsiteY7" fmla="*/ 481012 h 1974055"/>
                    <a:gd name="connsiteX8" fmla="*/ 2762349 w 3443387"/>
                    <a:gd name="connsiteY8" fmla="*/ 564356 h 1974055"/>
                    <a:gd name="connsiteX9" fmla="*/ 2662337 w 3443387"/>
                    <a:gd name="connsiteY9" fmla="*/ 681037 h 1974055"/>
                    <a:gd name="connsiteX10" fmla="*/ 2543274 w 3443387"/>
                    <a:gd name="connsiteY10" fmla="*/ 726281 h 1974055"/>
                    <a:gd name="connsiteX11" fmla="*/ 2452787 w 3443387"/>
                    <a:gd name="connsiteY11" fmla="*/ 797718 h 1974055"/>
                    <a:gd name="connsiteX12" fmla="*/ 2414687 w 3443387"/>
                    <a:gd name="connsiteY12" fmla="*/ 850106 h 1974055"/>
                    <a:gd name="connsiteX13" fmla="*/ 2407543 w 3443387"/>
                    <a:gd name="connsiteY13" fmla="*/ 959643 h 1974055"/>
                    <a:gd name="connsiteX14" fmla="*/ 2340868 w 3443387"/>
                    <a:gd name="connsiteY14" fmla="*/ 1076325 h 1974055"/>
                    <a:gd name="connsiteX15" fmla="*/ 2324199 w 3443387"/>
                    <a:gd name="connsiteY15" fmla="*/ 1114425 h 1974055"/>
                    <a:gd name="connsiteX16" fmla="*/ 2283718 w 3443387"/>
                    <a:gd name="connsiteY16" fmla="*/ 1159668 h 1974055"/>
                    <a:gd name="connsiteX17" fmla="*/ 2128937 w 3443387"/>
                    <a:gd name="connsiteY17" fmla="*/ 1140618 h 1974055"/>
                    <a:gd name="connsiteX18" fmla="*/ 2050356 w 3443387"/>
                    <a:gd name="connsiteY18" fmla="*/ 1116806 h 1974055"/>
                    <a:gd name="connsiteX19" fmla="*/ 1970758 w 3443387"/>
                    <a:gd name="connsiteY19" fmla="*/ 1123379 h 1974055"/>
                    <a:gd name="connsiteX20" fmla="*/ 1881287 w 3443387"/>
                    <a:gd name="connsiteY20" fmla="*/ 1121568 h 1974055"/>
                    <a:gd name="connsiteX21" fmla="*/ 1788542 w 3443387"/>
                    <a:gd name="connsiteY21" fmla="*/ 1070992 h 1974055"/>
                    <a:gd name="connsiteX22" fmla="*/ 1724124 w 3443387"/>
                    <a:gd name="connsiteY22" fmla="*/ 1066800 h 1974055"/>
                    <a:gd name="connsiteX23" fmla="*/ 1636018 w 3443387"/>
                    <a:gd name="connsiteY23" fmla="*/ 1071562 h 1974055"/>
                    <a:gd name="connsiteX24" fmla="*/ 1555056 w 3443387"/>
                    <a:gd name="connsiteY24" fmla="*/ 1104900 h 1974055"/>
                    <a:gd name="connsiteX25" fmla="*/ 1481237 w 3443387"/>
                    <a:gd name="connsiteY25" fmla="*/ 1112043 h 1974055"/>
                    <a:gd name="connsiteX26" fmla="*/ 1383606 w 3443387"/>
                    <a:gd name="connsiteY26" fmla="*/ 1140618 h 1974055"/>
                    <a:gd name="connsiteX27" fmla="*/ 1296144 w 3443387"/>
                    <a:gd name="connsiteY27" fmla="*/ 1316161 h 1974055"/>
                    <a:gd name="connsiteX28" fmla="*/ 1224136 w 3443387"/>
                    <a:gd name="connsiteY28" fmla="*/ 1388169 h 1974055"/>
                    <a:gd name="connsiteX29" fmla="*/ 1152128 w 3443387"/>
                    <a:gd name="connsiteY29" fmla="*/ 1460177 h 1974055"/>
                    <a:gd name="connsiteX30" fmla="*/ 1080120 w 3443387"/>
                    <a:gd name="connsiteY30" fmla="*/ 1532185 h 1974055"/>
                    <a:gd name="connsiteX31" fmla="*/ 997843 w 3443387"/>
                    <a:gd name="connsiteY31" fmla="*/ 1643062 h 1974055"/>
                    <a:gd name="connsiteX32" fmla="*/ 880765 w 3443387"/>
                    <a:gd name="connsiteY32" fmla="*/ 1774403 h 1974055"/>
                    <a:gd name="connsiteX33" fmla="*/ 801737 w 3443387"/>
                    <a:gd name="connsiteY33" fmla="*/ 1840904 h 1974055"/>
                    <a:gd name="connsiteX34" fmla="*/ 689720 w 3443387"/>
                    <a:gd name="connsiteY34" fmla="*/ 1872430 h 1974055"/>
                    <a:gd name="connsiteX35" fmla="*/ 583506 w 3443387"/>
                    <a:gd name="connsiteY35" fmla="*/ 1919286 h 1974055"/>
                    <a:gd name="connsiteX36" fmla="*/ 443012 w 3443387"/>
                    <a:gd name="connsiteY36" fmla="*/ 1931192 h 1974055"/>
                    <a:gd name="connsiteX37" fmla="*/ 352524 w 3443387"/>
                    <a:gd name="connsiteY37" fmla="*/ 1974055 h 1974055"/>
                    <a:gd name="connsiteX38" fmla="*/ 0 w 3443387"/>
                    <a:gd name="connsiteY38" fmla="*/ 1244153 h 1974055"/>
                    <a:gd name="connsiteX0" fmla="*/ 3443387 w 3443387"/>
                    <a:gd name="connsiteY0" fmla="*/ 0 h 2045492"/>
                    <a:gd name="connsiteX1" fmla="*/ 3405287 w 3443387"/>
                    <a:gd name="connsiteY1" fmla="*/ 59531 h 2045492"/>
                    <a:gd name="connsiteX2" fmla="*/ 3307656 w 3443387"/>
                    <a:gd name="connsiteY2" fmla="*/ 107156 h 2045492"/>
                    <a:gd name="connsiteX3" fmla="*/ 3255268 w 3443387"/>
                    <a:gd name="connsiteY3" fmla="*/ 233362 h 2045492"/>
                    <a:gd name="connsiteX4" fmla="*/ 3207643 w 3443387"/>
                    <a:gd name="connsiteY4" fmla="*/ 297656 h 2045492"/>
                    <a:gd name="connsiteX5" fmla="*/ 3102868 w 3443387"/>
                    <a:gd name="connsiteY5" fmla="*/ 364331 h 2045492"/>
                    <a:gd name="connsiteX6" fmla="*/ 2995712 w 3443387"/>
                    <a:gd name="connsiteY6" fmla="*/ 423862 h 2045492"/>
                    <a:gd name="connsiteX7" fmla="*/ 2890937 w 3443387"/>
                    <a:gd name="connsiteY7" fmla="*/ 481012 h 2045492"/>
                    <a:gd name="connsiteX8" fmla="*/ 2762349 w 3443387"/>
                    <a:gd name="connsiteY8" fmla="*/ 564356 h 2045492"/>
                    <a:gd name="connsiteX9" fmla="*/ 2662337 w 3443387"/>
                    <a:gd name="connsiteY9" fmla="*/ 681037 h 2045492"/>
                    <a:gd name="connsiteX10" fmla="*/ 2543274 w 3443387"/>
                    <a:gd name="connsiteY10" fmla="*/ 726281 h 2045492"/>
                    <a:gd name="connsiteX11" fmla="*/ 2452787 w 3443387"/>
                    <a:gd name="connsiteY11" fmla="*/ 797718 h 2045492"/>
                    <a:gd name="connsiteX12" fmla="*/ 2414687 w 3443387"/>
                    <a:gd name="connsiteY12" fmla="*/ 850106 h 2045492"/>
                    <a:gd name="connsiteX13" fmla="*/ 2407543 w 3443387"/>
                    <a:gd name="connsiteY13" fmla="*/ 959643 h 2045492"/>
                    <a:gd name="connsiteX14" fmla="*/ 2340868 w 3443387"/>
                    <a:gd name="connsiteY14" fmla="*/ 1076325 h 2045492"/>
                    <a:gd name="connsiteX15" fmla="*/ 2324199 w 3443387"/>
                    <a:gd name="connsiteY15" fmla="*/ 1114425 h 2045492"/>
                    <a:gd name="connsiteX16" fmla="*/ 2283718 w 3443387"/>
                    <a:gd name="connsiteY16" fmla="*/ 1159668 h 2045492"/>
                    <a:gd name="connsiteX17" fmla="*/ 2128937 w 3443387"/>
                    <a:gd name="connsiteY17" fmla="*/ 1140618 h 2045492"/>
                    <a:gd name="connsiteX18" fmla="*/ 2050356 w 3443387"/>
                    <a:gd name="connsiteY18" fmla="*/ 1116806 h 2045492"/>
                    <a:gd name="connsiteX19" fmla="*/ 1970758 w 3443387"/>
                    <a:gd name="connsiteY19" fmla="*/ 1123379 h 2045492"/>
                    <a:gd name="connsiteX20" fmla="*/ 1881287 w 3443387"/>
                    <a:gd name="connsiteY20" fmla="*/ 1121568 h 2045492"/>
                    <a:gd name="connsiteX21" fmla="*/ 1788542 w 3443387"/>
                    <a:gd name="connsiteY21" fmla="*/ 1070992 h 2045492"/>
                    <a:gd name="connsiteX22" fmla="*/ 1724124 w 3443387"/>
                    <a:gd name="connsiteY22" fmla="*/ 1066800 h 2045492"/>
                    <a:gd name="connsiteX23" fmla="*/ 1636018 w 3443387"/>
                    <a:gd name="connsiteY23" fmla="*/ 1071562 h 2045492"/>
                    <a:gd name="connsiteX24" fmla="*/ 1555056 w 3443387"/>
                    <a:gd name="connsiteY24" fmla="*/ 1104900 h 2045492"/>
                    <a:gd name="connsiteX25" fmla="*/ 1481237 w 3443387"/>
                    <a:gd name="connsiteY25" fmla="*/ 1112043 h 2045492"/>
                    <a:gd name="connsiteX26" fmla="*/ 1383606 w 3443387"/>
                    <a:gd name="connsiteY26" fmla="*/ 1140618 h 2045492"/>
                    <a:gd name="connsiteX27" fmla="*/ 1296144 w 3443387"/>
                    <a:gd name="connsiteY27" fmla="*/ 1316161 h 2045492"/>
                    <a:gd name="connsiteX28" fmla="*/ 1224136 w 3443387"/>
                    <a:gd name="connsiteY28" fmla="*/ 1388169 h 2045492"/>
                    <a:gd name="connsiteX29" fmla="*/ 1152128 w 3443387"/>
                    <a:gd name="connsiteY29" fmla="*/ 1460177 h 2045492"/>
                    <a:gd name="connsiteX30" fmla="*/ 1080120 w 3443387"/>
                    <a:gd name="connsiteY30" fmla="*/ 1532185 h 2045492"/>
                    <a:gd name="connsiteX31" fmla="*/ 997843 w 3443387"/>
                    <a:gd name="connsiteY31" fmla="*/ 1643062 h 2045492"/>
                    <a:gd name="connsiteX32" fmla="*/ 880765 w 3443387"/>
                    <a:gd name="connsiteY32" fmla="*/ 1774403 h 2045492"/>
                    <a:gd name="connsiteX33" fmla="*/ 801737 w 3443387"/>
                    <a:gd name="connsiteY33" fmla="*/ 1840904 h 2045492"/>
                    <a:gd name="connsiteX34" fmla="*/ 689720 w 3443387"/>
                    <a:gd name="connsiteY34" fmla="*/ 1872430 h 2045492"/>
                    <a:gd name="connsiteX35" fmla="*/ 583506 w 3443387"/>
                    <a:gd name="connsiteY35" fmla="*/ 1919286 h 2045492"/>
                    <a:gd name="connsiteX36" fmla="*/ 443012 w 3443387"/>
                    <a:gd name="connsiteY36" fmla="*/ 1931192 h 2045492"/>
                    <a:gd name="connsiteX37" fmla="*/ 352524 w 3443387"/>
                    <a:gd name="connsiteY37" fmla="*/ 1974055 h 2045492"/>
                    <a:gd name="connsiteX38" fmla="*/ 242987 w 3443387"/>
                    <a:gd name="connsiteY38" fmla="*/ 2045492 h 2045492"/>
                    <a:gd name="connsiteX39" fmla="*/ 0 w 3443387"/>
                    <a:gd name="connsiteY39" fmla="*/ 1244153 h 2045492"/>
                    <a:gd name="connsiteX0" fmla="*/ 3443387 w 3443387"/>
                    <a:gd name="connsiteY0" fmla="*/ 0 h 2069304"/>
                    <a:gd name="connsiteX1" fmla="*/ 3405287 w 3443387"/>
                    <a:gd name="connsiteY1" fmla="*/ 59531 h 2069304"/>
                    <a:gd name="connsiteX2" fmla="*/ 3307656 w 3443387"/>
                    <a:gd name="connsiteY2" fmla="*/ 107156 h 2069304"/>
                    <a:gd name="connsiteX3" fmla="*/ 3255268 w 3443387"/>
                    <a:gd name="connsiteY3" fmla="*/ 233362 h 2069304"/>
                    <a:gd name="connsiteX4" fmla="*/ 3207643 w 3443387"/>
                    <a:gd name="connsiteY4" fmla="*/ 297656 h 2069304"/>
                    <a:gd name="connsiteX5" fmla="*/ 3102868 w 3443387"/>
                    <a:gd name="connsiteY5" fmla="*/ 364331 h 2069304"/>
                    <a:gd name="connsiteX6" fmla="*/ 2995712 w 3443387"/>
                    <a:gd name="connsiteY6" fmla="*/ 423862 h 2069304"/>
                    <a:gd name="connsiteX7" fmla="*/ 2890937 w 3443387"/>
                    <a:gd name="connsiteY7" fmla="*/ 481012 h 2069304"/>
                    <a:gd name="connsiteX8" fmla="*/ 2762349 w 3443387"/>
                    <a:gd name="connsiteY8" fmla="*/ 564356 h 2069304"/>
                    <a:gd name="connsiteX9" fmla="*/ 2662337 w 3443387"/>
                    <a:gd name="connsiteY9" fmla="*/ 681037 h 2069304"/>
                    <a:gd name="connsiteX10" fmla="*/ 2543274 w 3443387"/>
                    <a:gd name="connsiteY10" fmla="*/ 726281 h 2069304"/>
                    <a:gd name="connsiteX11" fmla="*/ 2452787 w 3443387"/>
                    <a:gd name="connsiteY11" fmla="*/ 797718 h 2069304"/>
                    <a:gd name="connsiteX12" fmla="*/ 2414687 w 3443387"/>
                    <a:gd name="connsiteY12" fmla="*/ 850106 h 2069304"/>
                    <a:gd name="connsiteX13" fmla="*/ 2407543 w 3443387"/>
                    <a:gd name="connsiteY13" fmla="*/ 959643 h 2069304"/>
                    <a:gd name="connsiteX14" fmla="*/ 2340868 w 3443387"/>
                    <a:gd name="connsiteY14" fmla="*/ 1076325 h 2069304"/>
                    <a:gd name="connsiteX15" fmla="*/ 2324199 w 3443387"/>
                    <a:gd name="connsiteY15" fmla="*/ 1114425 h 2069304"/>
                    <a:gd name="connsiteX16" fmla="*/ 2283718 w 3443387"/>
                    <a:gd name="connsiteY16" fmla="*/ 1159668 h 2069304"/>
                    <a:gd name="connsiteX17" fmla="*/ 2128937 w 3443387"/>
                    <a:gd name="connsiteY17" fmla="*/ 1140618 h 2069304"/>
                    <a:gd name="connsiteX18" fmla="*/ 2050356 w 3443387"/>
                    <a:gd name="connsiteY18" fmla="*/ 1116806 h 2069304"/>
                    <a:gd name="connsiteX19" fmla="*/ 1970758 w 3443387"/>
                    <a:gd name="connsiteY19" fmla="*/ 1123379 h 2069304"/>
                    <a:gd name="connsiteX20" fmla="*/ 1881287 w 3443387"/>
                    <a:gd name="connsiteY20" fmla="*/ 1121568 h 2069304"/>
                    <a:gd name="connsiteX21" fmla="*/ 1788542 w 3443387"/>
                    <a:gd name="connsiteY21" fmla="*/ 1070992 h 2069304"/>
                    <a:gd name="connsiteX22" fmla="*/ 1724124 w 3443387"/>
                    <a:gd name="connsiteY22" fmla="*/ 1066800 h 2069304"/>
                    <a:gd name="connsiteX23" fmla="*/ 1636018 w 3443387"/>
                    <a:gd name="connsiteY23" fmla="*/ 1071562 h 2069304"/>
                    <a:gd name="connsiteX24" fmla="*/ 1555056 w 3443387"/>
                    <a:gd name="connsiteY24" fmla="*/ 1104900 h 2069304"/>
                    <a:gd name="connsiteX25" fmla="*/ 1481237 w 3443387"/>
                    <a:gd name="connsiteY25" fmla="*/ 1112043 h 2069304"/>
                    <a:gd name="connsiteX26" fmla="*/ 1383606 w 3443387"/>
                    <a:gd name="connsiteY26" fmla="*/ 1140618 h 2069304"/>
                    <a:gd name="connsiteX27" fmla="*/ 1296144 w 3443387"/>
                    <a:gd name="connsiteY27" fmla="*/ 1316161 h 2069304"/>
                    <a:gd name="connsiteX28" fmla="*/ 1224136 w 3443387"/>
                    <a:gd name="connsiteY28" fmla="*/ 1388169 h 2069304"/>
                    <a:gd name="connsiteX29" fmla="*/ 1152128 w 3443387"/>
                    <a:gd name="connsiteY29" fmla="*/ 1460177 h 2069304"/>
                    <a:gd name="connsiteX30" fmla="*/ 1080120 w 3443387"/>
                    <a:gd name="connsiteY30" fmla="*/ 1532185 h 2069304"/>
                    <a:gd name="connsiteX31" fmla="*/ 997843 w 3443387"/>
                    <a:gd name="connsiteY31" fmla="*/ 1643062 h 2069304"/>
                    <a:gd name="connsiteX32" fmla="*/ 880765 w 3443387"/>
                    <a:gd name="connsiteY32" fmla="*/ 1774403 h 2069304"/>
                    <a:gd name="connsiteX33" fmla="*/ 801737 w 3443387"/>
                    <a:gd name="connsiteY33" fmla="*/ 1840904 h 2069304"/>
                    <a:gd name="connsiteX34" fmla="*/ 689720 w 3443387"/>
                    <a:gd name="connsiteY34" fmla="*/ 1872430 h 2069304"/>
                    <a:gd name="connsiteX35" fmla="*/ 583506 w 3443387"/>
                    <a:gd name="connsiteY35" fmla="*/ 1919286 h 2069304"/>
                    <a:gd name="connsiteX36" fmla="*/ 443012 w 3443387"/>
                    <a:gd name="connsiteY36" fmla="*/ 1931192 h 2069304"/>
                    <a:gd name="connsiteX37" fmla="*/ 352524 w 3443387"/>
                    <a:gd name="connsiteY37" fmla="*/ 1974055 h 2069304"/>
                    <a:gd name="connsiteX38" fmla="*/ 242987 w 3443387"/>
                    <a:gd name="connsiteY38" fmla="*/ 2045492 h 2069304"/>
                    <a:gd name="connsiteX39" fmla="*/ 216793 w 3443387"/>
                    <a:gd name="connsiteY39" fmla="*/ 2069304 h 2069304"/>
                    <a:gd name="connsiteX40" fmla="*/ 0 w 3443387"/>
                    <a:gd name="connsiteY40" fmla="*/ 1244153 h 2069304"/>
                    <a:gd name="connsiteX0" fmla="*/ 3450431 w 3450431"/>
                    <a:gd name="connsiteY0" fmla="*/ 0 h 2069304"/>
                    <a:gd name="connsiteX1" fmla="*/ 3412331 w 3450431"/>
                    <a:gd name="connsiteY1" fmla="*/ 59531 h 2069304"/>
                    <a:gd name="connsiteX2" fmla="*/ 3314700 w 3450431"/>
                    <a:gd name="connsiteY2" fmla="*/ 107156 h 2069304"/>
                    <a:gd name="connsiteX3" fmla="*/ 3262312 w 3450431"/>
                    <a:gd name="connsiteY3" fmla="*/ 233362 h 2069304"/>
                    <a:gd name="connsiteX4" fmla="*/ 3214687 w 3450431"/>
                    <a:gd name="connsiteY4" fmla="*/ 297656 h 2069304"/>
                    <a:gd name="connsiteX5" fmla="*/ 3109912 w 3450431"/>
                    <a:gd name="connsiteY5" fmla="*/ 364331 h 2069304"/>
                    <a:gd name="connsiteX6" fmla="*/ 3002756 w 3450431"/>
                    <a:gd name="connsiteY6" fmla="*/ 423862 h 2069304"/>
                    <a:gd name="connsiteX7" fmla="*/ 2897981 w 3450431"/>
                    <a:gd name="connsiteY7" fmla="*/ 481012 h 2069304"/>
                    <a:gd name="connsiteX8" fmla="*/ 2769393 w 3450431"/>
                    <a:gd name="connsiteY8" fmla="*/ 564356 h 2069304"/>
                    <a:gd name="connsiteX9" fmla="*/ 2669381 w 3450431"/>
                    <a:gd name="connsiteY9" fmla="*/ 681037 h 2069304"/>
                    <a:gd name="connsiteX10" fmla="*/ 2550318 w 3450431"/>
                    <a:gd name="connsiteY10" fmla="*/ 726281 h 2069304"/>
                    <a:gd name="connsiteX11" fmla="*/ 2459831 w 3450431"/>
                    <a:gd name="connsiteY11" fmla="*/ 797718 h 2069304"/>
                    <a:gd name="connsiteX12" fmla="*/ 2421731 w 3450431"/>
                    <a:gd name="connsiteY12" fmla="*/ 850106 h 2069304"/>
                    <a:gd name="connsiteX13" fmla="*/ 2414587 w 3450431"/>
                    <a:gd name="connsiteY13" fmla="*/ 959643 h 2069304"/>
                    <a:gd name="connsiteX14" fmla="*/ 2347912 w 3450431"/>
                    <a:gd name="connsiteY14" fmla="*/ 1076325 h 2069304"/>
                    <a:gd name="connsiteX15" fmla="*/ 2331243 w 3450431"/>
                    <a:gd name="connsiteY15" fmla="*/ 1114425 h 2069304"/>
                    <a:gd name="connsiteX16" fmla="*/ 2290762 w 3450431"/>
                    <a:gd name="connsiteY16" fmla="*/ 1159668 h 2069304"/>
                    <a:gd name="connsiteX17" fmla="*/ 2135981 w 3450431"/>
                    <a:gd name="connsiteY17" fmla="*/ 1140618 h 2069304"/>
                    <a:gd name="connsiteX18" fmla="*/ 2057400 w 3450431"/>
                    <a:gd name="connsiteY18" fmla="*/ 1116806 h 2069304"/>
                    <a:gd name="connsiteX19" fmla="*/ 1977802 w 3450431"/>
                    <a:gd name="connsiteY19" fmla="*/ 1123379 h 2069304"/>
                    <a:gd name="connsiteX20" fmla="*/ 1888331 w 3450431"/>
                    <a:gd name="connsiteY20" fmla="*/ 1121568 h 2069304"/>
                    <a:gd name="connsiteX21" fmla="*/ 1795586 w 3450431"/>
                    <a:gd name="connsiteY21" fmla="*/ 1070992 h 2069304"/>
                    <a:gd name="connsiteX22" fmla="*/ 1731168 w 3450431"/>
                    <a:gd name="connsiteY22" fmla="*/ 1066800 h 2069304"/>
                    <a:gd name="connsiteX23" fmla="*/ 1643062 w 3450431"/>
                    <a:gd name="connsiteY23" fmla="*/ 1071562 h 2069304"/>
                    <a:gd name="connsiteX24" fmla="*/ 1562100 w 3450431"/>
                    <a:gd name="connsiteY24" fmla="*/ 1104900 h 2069304"/>
                    <a:gd name="connsiteX25" fmla="*/ 1488281 w 3450431"/>
                    <a:gd name="connsiteY25" fmla="*/ 1112043 h 2069304"/>
                    <a:gd name="connsiteX26" fmla="*/ 1390650 w 3450431"/>
                    <a:gd name="connsiteY26" fmla="*/ 1140618 h 2069304"/>
                    <a:gd name="connsiteX27" fmla="*/ 1303188 w 3450431"/>
                    <a:gd name="connsiteY27" fmla="*/ 1316161 h 2069304"/>
                    <a:gd name="connsiteX28" fmla="*/ 1231180 w 3450431"/>
                    <a:gd name="connsiteY28" fmla="*/ 1388169 h 2069304"/>
                    <a:gd name="connsiteX29" fmla="*/ 1159172 w 3450431"/>
                    <a:gd name="connsiteY29" fmla="*/ 1460177 h 2069304"/>
                    <a:gd name="connsiteX30" fmla="*/ 1087164 w 3450431"/>
                    <a:gd name="connsiteY30" fmla="*/ 1532185 h 2069304"/>
                    <a:gd name="connsiteX31" fmla="*/ 1004887 w 3450431"/>
                    <a:gd name="connsiteY31" fmla="*/ 1643062 h 2069304"/>
                    <a:gd name="connsiteX32" fmla="*/ 887809 w 3450431"/>
                    <a:gd name="connsiteY32" fmla="*/ 1774403 h 2069304"/>
                    <a:gd name="connsiteX33" fmla="*/ 808781 w 3450431"/>
                    <a:gd name="connsiteY33" fmla="*/ 1840904 h 2069304"/>
                    <a:gd name="connsiteX34" fmla="*/ 696764 w 3450431"/>
                    <a:gd name="connsiteY34" fmla="*/ 1872430 h 2069304"/>
                    <a:gd name="connsiteX35" fmla="*/ 590550 w 3450431"/>
                    <a:gd name="connsiteY35" fmla="*/ 1919286 h 2069304"/>
                    <a:gd name="connsiteX36" fmla="*/ 450056 w 3450431"/>
                    <a:gd name="connsiteY36" fmla="*/ 1931192 h 2069304"/>
                    <a:gd name="connsiteX37" fmla="*/ 359568 w 3450431"/>
                    <a:gd name="connsiteY37" fmla="*/ 1974055 h 2069304"/>
                    <a:gd name="connsiteX38" fmla="*/ 250031 w 3450431"/>
                    <a:gd name="connsiteY38" fmla="*/ 2045492 h 2069304"/>
                    <a:gd name="connsiteX39" fmla="*/ 223837 w 3450431"/>
                    <a:gd name="connsiteY39" fmla="*/ 2069304 h 2069304"/>
                    <a:gd name="connsiteX40" fmla="*/ 0 w 3450431"/>
                    <a:gd name="connsiteY40" fmla="*/ 2059779 h 2069304"/>
                    <a:gd name="connsiteX41" fmla="*/ 7044 w 3450431"/>
                    <a:gd name="connsiteY41" fmla="*/ 1244153 h 2069304"/>
                    <a:gd name="connsiteX0" fmla="*/ 3500339 w 3500339"/>
                    <a:gd name="connsiteY0" fmla="*/ 0 h 2089223"/>
                    <a:gd name="connsiteX1" fmla="*/ 3462239 w 3500339"/>
                    <a:gd name="connsiteY1" fmla="*/ 59531 h 2089223"/>
                    <a:gd name="connsiteX2" fmla="*/ 3364608 w 3500339"/>
                    <a:gd name="connsiteY2" fmla="*/ 107156 h 2089223"/>
                    <a:gd name="connsiteX3" fmla="*/ 3312220 w 3500339"/>
                    <a:gd name="connsiteY3" fmla="*/ 233362 h 2089223"/>
                    <a:gd name="connsiteX4" fmla="*/ 3264595 w 3500339"/>
                    <a:gd name="connsiteY4" fmla="*/ 297656 h 2089223"/>
                    <a:gd name="connsiteX5" fmla="*/ 3159820 w 3500339"/>
                    <a:gd name="connsiteY5" fmla="*/ 364331 h 2089223"/>
                    <a:gd name="connsiteX6" fmla="*/ 3052664 w 3500339"/>
                    <a:gd name="connsiteY6" fmla="*/ 423862 h 2089223"/>
                    <a:gd name="connsiteX7" fmla="*/ 2947889 w 3500339"/>
                    <a:gd name="connsiteY7" fmla="*/ 481012 h 2089223"/>
                    <a:gd name="connsiteX8" fmla="*/ 2819301 w 3500339"/>
                    <a:gd name="connsiteY8" fmla="*/ 564356 h 2089223"/>
                    <a:gd name="connsiteX9" fmla="*/ 2719289 w 3500339"/>
                    <a:gd name="connsiteY9" fmla="*/ 681037 h 2089223"/>
                    <a:gd name="connsiteX10" fmla="*/ 2600226 w 3500339"/>
                    <a:gd name="connsiteY10" fmla="*/ 726281 h 2089223"/>
                    <a:gd name="connsiteX11" fmla="*/ 2509739 w 3500339"/>
                    <a:gd name="connsiteY11" fmla="*/ 797718 h 2089223"/>
                    <a:gd name="connsiteX12" fmla="*/ 2471639 w 3500339"/>
                    <a:gd name="connsiteY12" fmla="*/ 850106 h 2089223"/>
                    <a:gd name="connsiteX13" fmla="*/ 2464495 w 3500339"/>
                    <a:gd name="connsiteY13" fmla="*/ 959643 h 2089223"/>
                    <a:gd name="connsiteX14" fmla="*/ 2397820 w 3500339"/>
                    <a:gd name="connsiteY14" fmla="*/ 1076325 h 2089223"/>
                    <a:gd name="connsiteX15" fmla="*/ 2381151 w 3500339"/>
                    <a:gd name="connsiteY15" fmla="*/ 1114425 h 2089223"/>
                    <a:gd name="connsiteX16" fmla="*/ 2340670 w 3500339"/>
                    <a:gd name="connsiteY16" fmla="*/ 1159668 h 2089223"/>
                    <a:gd name="connsiteX17" fmla="*/ 2185889 w 3500339"/>
                    <a:gd name="connsiteY17" fmla="*/ 1140618 h 2089223"/>
                    <a:gd name="connsiteX18" fmla="*/ 2107308 w 3500339"/>
                    <a:gd name="connsiteY18" fmla="*/ 1116806 h 2089223"/>
                    <a:gd name="connsiteX19" fmla="*/ 2027710 w 3500339"/>
                    <a:gd name="connsiteY19" fmla="*/ 1123379 h 2089223"/>
                    <a:gd name="connsiteX20" fmla="*/ 1938239 w 3500339"/>
                    <a:gd name="connsiteY20" fmla="*/ 1121568 h 2089223"/>
                    <a:gd name="connsiteX21" fmla="*/ 1845494 w 3500339"/>
                    <a:gd name="connsiteY21" fmla="*/ 1070992 h 2089223"/>
                    <a:gd name="connsiteX22" fmla="*/ 1781076 w 3500339"/>
                    <a:gd name="connsiteY22" fmla="*/ 1066800 h 2089223"/>
                    <a:gd name="connsiteX23" fmla="*/ 1692970 w 3500339"/>
                    <a:gd name="connsiteY23" fmla="*/ 1071562 h 2089223"/>
                    <a:gd name="connsiteX24" fmla="*/ 1612008 w 3500339"/>
                    <a:gd name="connsiteY24" fmla="*/ 1104900 h 2089223"/>
                    <a:gd name="connsiteX25" fmla="*/ 1538189 w 3500339"/>
                    <a:gd name="connsiteY25" fmla="*/ 1112043 h 2089223"/>
                    <a:gd name="connsiteX26" fmla="*/ 1440558 w 3500339"/>
                    <a:gd name="connsiteY26" fmla="*/ 1140618 h 2089223"/>
                    <a:gd name="connsiteX27" fmla="*/ 1353096 w 3500339"/>
                    <a:gd name="connsiteY27" fmla="*/ 1316161 h 2089223"/>
                    <a:gd name="connsiteX28" fmla="*/ 1281088 w 3500339"/>
                    <a:gd name="connsiteY28" fmla="*/ 1388169 h 2089223"/>
                    <a:gd name="connsiteX29" fmla="*/ 1209080 w 3500339"/>
                    <a:gd name="connsiteY29" fmla="*/ 1460177 h 2089223"/>
                    <a:gd name="connsiteX30" fmla="*/ 1137072 w 3500339"/>
                    <a:gd name="connsiteY30" fmla="*/ 1532185 h 2089223"/>
                    <a:gd name="connsiteX31" fmla="*/ 1054795 w 3500339"/>
                    <a:gd name="connsiteY31" fmla="*/ 1643062 h 2089223"/>
                    <a:gd name="connsiteX32" fmla="*/ 937717 w 3500339"/>
                    <a:gd name="connsiteY32" fmla="*/ 1774403 h 2089223"/>
                    <a:gd name="connsiteX33" fmla="*/ 858689 w 3500339"/>
                    <a:gd name="connsiteY33" fmla="*/ 1840904 h 2089223"/>
                    <a:gd name="connsiteX34" fmla="*/ 746672 w 3500339"/>
                    <a:gd name="connsiteY34" fmla="*/ 1872430 h 2089223"/>
                    <a:gd name="connsiteX35" fmla="*/ 640458 w 3500339"/>
                    <a:gd name="connsiteY35" fmla="*/ 1919286 h 2089223"/>
                    <a:gd name="connsiteX36" fmla="*/ 499964 w 3500339"/>
                    <a:gd name="connsiteY36" fmla="*/ 1931192 h 2089223"/>
                    <a:gd name="connsiteX37" fmla="*/ 409476 w 3500339"/>
                    <a:gd name="connsiteY37" fmla="*/ 1974055 h 2089223"/>
                    <a:gd name="connsiteX38" fmla="*/ 299939 w 3500339"/>
                    <a:gd name="connsiteY38" fmla="*/ 2045492 h 2089223"/>
                    <a:gd name="connsiteX39" fmla="*/ 273745 w 3500339"/>
                    <a:gd name="connsiteY39" fmla="*/ 2069304 h 2089223"/>
                    <a:gd name="connsiteX40" fmla="*/ 49908 w 3500339"/>
                    <a:gd name="connsiteY40" fmla="*/ 2059779 h 2089223"/>
                    <a:gd name="connsiteX41" fmla="*/ 0 w 3500339"/>
                    <a:gd name="connsiteY41" fmla="*/ 2089223 h 2089223"/>
                    <a:gd name="connsiteX42" fmla="*/ 56952 w 3500339"/>
                    <a:gd name="connsiteY42" fmla="*/ 1244153 h 2089223"/>
                    <a:gd name="connsiteX0" fmla="*/ 3616449 w 3616449"/>
                    <a:gd name="connsiteY0" fmla="*/ 0 h 2089223"/>
                    <a:gd name="connsiteX1" fmla="*/ 3578349 w 3616449"/>
                    <a:gd name="connsiteY1" fmla="*/ 59531 h 2089223"/>
                    <a:gd name="connsiteX2" fmla="*/ 3480718 w 3616449"/>
                    <a:gd name="connsiteY2" fmla="*/ 107156 h 2089223"/>
                    <a:gd name="connsiteX3" fmla="*/ 3428330 w 3616449"/>
                    <a:gd name="connsiteY3" fmla="*/ 233362 h 2089223"/>
                    <a:gd name="connsiteX4" fmla="*/ 3380705 w 3616449"/>
                    <a:gd name="connsiteY4" fmla="*/ 297656 h 2089223"/>
                    <a:gd name="connsiteX5" fmla="*/ 3275930 w 3616449"/>
                    <a:gd name="connsiteY5" fmla="*/ 364331 h 2089223"/>
                    <a:gd name="connsiteX6" fmla="*/ 3168774 w 3616449"/>
                    <a:gd name="connsiteY6" fmla="*/ 423862 h 2089223"/>
                    <a:gd name="connsiteX7" fmla="*/ 3063999 w 3616449"/>
                    <a:gd name="connsiteY7" fmla="*/ 481012 h 2089223"/>
                    <a:gd name="connsiteX8" fmla="*/ 2935411 w 3616449"/>
                    <a:gd name="connsiteY8" fmla="*/ 564356 h 2089223"/>
                    <a:gd name="connsiteX9" fmla="*/ 2835399 w 3616449"/>
                    <a:gd name="connsiteY9" fmla="*/ 681037 h 2089223"/>
                    <a:gd name="connsiteX10" fmla="*/ 2716336 w 3616449"/>
                    <a:gd name="connsiteY10" fmla="*/ 726281 h 2089223"/>
                    <a:gd name="connsiteX11" fmla="*/ 2625849 w 3616449"/>
                    <a:gd name="connsiteY11" fmla="*/ 797718 h 2089223"/>
                    <a:gd name="connsiteX12" fmla="*/ 2587749 w 3616449"/>
                    <a:gd name="connsiteY12" fmla="*/ 850106 h 2089223"/>
                    <a:gd name="connsiteX13" fmla="*/ 2580605 w 3616449"/>
                    <a:gd name="connsiteY13" fmla="*/ 959643 h 2089223"/>
                    <a:gd name="connsiteX14" fmla="*/ 2513930 w 3616449"/>
                    <a:gd name="connsiteY14" fmla="*/ 1076325 h 2089223"/>
                    <a:gd name="connsiteX15" fmla="*/ 2497261 w 3616449"/>
                    <a:gd name="connsiteY15" fmla="*/ 1114425 h 2089223"/>
                    <a:gd name="connsiteX16" fmla="*/ 2456780 w 3616449"/>
                    <a:gd name="connsiteY16" fmla="*/ 1159668 h 2089223"/>
                    <a:gd name="connsiteX17" fmla="*/ 2301999 w 3616449"/>
                    <a:gd name="connsiteY17" fmla="*/ 1140618 h 2089223"/>
                    <a:gd name="connsiteX18" fmla="*/ 2223418 w 3616449"/>
                    <a:gd name="connsiteY18" fmla="*/ 1116806 h 2089223"/>
                    <a:gd name="connsiteX19" fmla="*/ 2143820 w 3616449"/>
                    <a:gd name="connsiteY19" fmla="*/ 1123379 h 2089223"/>
                    <a:gd name="connsiteX20" fmla="*/ 2054349 w 3616449"/>
                    <a:gd name="connsiteY20" fmla="*/ 1121568 h 2089223"/>
                    <a:gd name="connsiteX21" fmla="*/ 1961604 w 3616449"/>
                    <a:gd name="connsiteY21" fmla="*/ 1070992 h 2089223"/>
                    <a:gd name="connsiteX22" fmla="*/ 1897186 w 3616449"/>
                    <a:gd name="connsiteY22" fmla="*/ 1066800 h 2089223"/>
                    <a:gd name="connsiteX23" fmla="*/ 1809080 w 3616449"/>
                    <a:gd name="connsiteY23" fmla="*/ 1071562 h 2089223"/>
                    <a:gd name="connsiteX24" fmla="*/ 1728118 w 3616449"/>
                    <a:gd name="connsiteY24" fmla="*/ 1104900 h 2089223"/>
                    <a:gd name="connsiteX25" fmla="*/ 1654299 w 3616449"/>
                    <a:gd name="connsiteY25" fmla="*/ 1112043 h 2089223"/>
                    <a:gd name="connsiteX26" fmla="*/ 1556668 w 3616449"/>
                    <a:gd name="connsiteY26" fmla="*/ 1140618 h 2089223"/>
                    <a:gd name="connsiteX27" fmla="*/ 1469206 w 3616449"/>
                    <a:gd name="connsiteY27" fmla="*/ 1316161 h 2089223"/>
                    <a:gd name="connsiteX28" fmla="*/ 1397198 w 3616449"/>
                    <a:gd name="connsiteY28" fmla="*/ 1388169 h 2089223"/>
                    <a:gd name="connsiteX29" fmla="*/ 1325190 w 3616449"/>
                    <a:gd name="connsiteY29" fmla="*/ 1460177 h 2089223"/>
                    <a:gd name="connsiteX30" fmla="*/ 1253182 w 3616449"/>
                    <a:gd name="connsiteY30" fmla="*/ 1532185 h 2089223"/>
                    <a:gd name="connsiteX31" fmla="*/ 1170905 w 3616449"/>
                    <a:gd name="connsiteY31" fmla="*/ 1643062 h 2089223"/>
                    <a:gd name="connsiteX32" fmla="*/ 1053827 w 3616449"/>
                    <a:gd name="connsiteY32" fmla="*/ 1774403 h 2089223"/>
                    <a:gd name="connsiteX33" fmla="*/ 974799 w 3616449"/>
                    <a:gd name="connsiteY33" fmla="*/ 1840904 h 2089223"/>
                    <a:gd name="connsiteX34" fmla="*/ 862782 w 3616449"/>
                    <a:gd name="connsiteY34" fmla="*/ 1872430 h 2089223"/>
                    <a:gd name="connsiteX35" fmla="*/ 756568 w 3616449"/>
                    <a:gd name="connsiteY35" fmla="*/ 1919286 h 2089223"/>
                    <a:gd name="connsiteX36" fmla="*/ 616074 w 3616449"/>
                    <a:gd name="connsiteY36" fmla="*/ 1931192 h 2089223"/>
                    <a:gd name="connsiteX37" fmla="*/ 525586 w 3616449"/>
                    <a:gd name="connsiteY37" fmla="*/ 1974055 h 2089223"/>
                    <a:gd name="connsiteX38" fmla="*/ 416049 w 3616449"/>
                    <a:gd name="connsiteY38" fmla="*/ 2045492 h 2089223"/>
                    <a:gd name="connsiteX39" fmla="*/ 389855 w 3616449"/>
                    <a:gd name="connsiteY39" fmla="*/ 2069304 h 2089223"/>
                    <a:gd name="connsiteX40" fmla="*/ 166018 w 3616449"/>
                    <a:gd name="connsiteY40" fmla="*/ 2059779 h 2089223"/>
                    <a:gd name="connsiteX41" fmla="*/ 116110 w 3616449"/>
                    <a:gd name="connsiteY41" fmla="*/ 2089223 h 2089223"/>
                    <a:gd name="connsiteX42" fmla="*/ 0 w 3616449"/>
                    <a:gd name="connsiteY42" fmla="*/ 2089222 h 2089223"/>
                    <a:gd name="connsiteX43" fmla="*/ 173062 w 3616449"/>
                    <a:gd name="connsiteY43" fmla="*/ 1244153 h 2089223"/>
                    <a:gd name="connsiteX0" fmla="*/ 3616449 w 3616449"/>
                    <a:gd name="connsiteY0" fmla="*/ 0 h 2101128"/>
                    <a:gd name="connsiteX1" fmla="*/ 3578349 w 3616449"/>
                    <a:gd name="connsiteY1" fmla="*/ 59531 h 2101128"/>
                    <a:gd name="connsiteX2" fmla="*/ 3480718 w 3616449"/>
                    <a:gd name="connsiteY2" fmla="*/ 107156 h 2101128"/>
                    <a:gd name="connsiteX3" fmla="*/ 3428330 w 3616449"/>
                    <a:gd name="connsiteY3" fmla="*/ 233362 h 2101128"/>
                    <a:gd name="connsiteX4" fmla="*/ 3380705 w 3616449"/>
                    <a:gd name="connsiteY4" fmla="*/ 297656 h 2101128"/>
                    <a:gd name="connsiteX5" fmla="*/ 3275930 w 3616449"/>
                    <a:gd name="connsiteY5" fmla="*/ 364331 h 2101128"/>
                    <a:gd name="connsiteX6" fmla="*/ 3168774 w 3616449"/>
                    <a:gd name="connsiteY6" fmla="*/ 423862 h 2101128"/>
                    <a:gd name="connsiteX7" fmla="*/ 3063999 w 3616449"/>
                    <a:gd name="connsiteY7" fmla="*/ 481012 h 2101128"/>
                    <a:gd name="connsiteX8" fmla="*/ 2935411 w 3616449"/>
                    <a:gd name="connsiteY8" fmla="*/ 564356 h 2101128"/>
                    <a:gd name="connsiteX9" fmla="*/ 2835399 w 3616449"/>
                    <a:gd name="connsiteY9" fmla="*/ 681037 h 2101128"/>
                    <a:gd name="connsiteX10" fmla="*/ 2716336 w 3616449"/>
                    <a:gd name="connsiteY10" fmla="*/ 726281 h 2101128"/>
                    <a:gd name="connsiteX11" fmla="*/ 2625849 w 3616449"/>
                    <a:gd name="connsiteY11" fmla="*/ 797718 h 2101128"/>
                    <a:gd name="connsiteX12" fmla="*/ 2587749 w 3616449"/>
                    <a:gd name="connsiteY12" fmla="*/ 850106 h 2101128"/>
                    <a:gd name="connsiteX13" fmla="*/ 2580605 w 3616449"/>
                    <a:gd name="connsiteY13" fmla="*/ 959643 h 2101128"/>
                    <a:gd name="connsiteX14" fmla="*/ 2513930 w 3616449"/>
                    <a:gd name="connsiteY14" fmla="*/ 1076325 h 2101128"/>
                    <a:gd name="connsiteX15" fmla="*/ 2497261 w 3616449"/>
                    <a:gd name="connsiteY15" fmla="*/ 1114425 h 2101128"/>
                    <a:gd name="connsiteX16" fmla="*/ 2456780 w 3616449"/>
                    <a:gd name="connsiteY16" fmla="*/ 1159668 h 2101128"/>
                    <a:gd name="connsiteX17" fmla="*/ 2301999 w 3616449"/>
                    <a:gd name="connsiteY17" fmla="*/ 1140618 h 2101128"/>
                    <a:gd name="connsiteX18" fmla="*/ 2223418 w 3616449"/>
                    <a:gd name="connsiteY18" fmla="*/ 1116806 h 2101128"/>
                    <a:gd name="connsiteX19" fmla="*/ 2143820 w 3616449"/>
                    <a:gd name="connsiteY19" fmla="*/ 1123379 h 2101128"/>
                    <a:gd name="connsiteX20" fmla="*/ 2054349 w 3616449"/>
                    <a:gd name="connsiteY20" fmla="*/ 1121568 h 2101128"/>
                    <a:gd name="connsiteX21" fmla="*/ 1961604 w 3616449"/>
                    <a:gd name="connsiteY21" fmla="*/ 1070992 h 2101128"/>
                    <a:gd name="connsiteX22" fmla="*/ 1897186 w 3616449"/>
                    <a:gd name="connsiteY22" fmla="*/ 1066800 h 2101128"/>
                    <a:gd name="connsiteX23" fmla="*/ 1809080 w 3616449"/>
                    <a:gd name="connsiteY23" fmla="*/ 1071562 h 2101128"/>
                    <a:gd name="connsiteX24" fmla="*/ 1728118 w 3616449"/>
                    <a:gd name="connsiteY24" fmla="*/ 1104900 h 2101128"/>
                    <a:gd name="connsiteX25" fmla="*/ 1654299 w 3616449"/>
                    <a:gd name="connsiteY25" fmla="*/ 1112043 h 2101128"/>
                    <a:gd name="connsiteX26" fmla="*/ 1556668 w 3616449"/>
                    <a:gd name="connsiteY26" fmla="*/ 1140618 h 2101128"/>
                    <a:gd name="connsiteX27" fmla="*/ 1469206 w 3616449"/>
                    <a:gd name="connsiteY27" fmla="*/ 1316161 h 2101128"/>
                    <a:gd name="connsiteX28" fmla="*/ 1397198 w 3616449"/>
                    <a:gd name="connsiteY28" fmla="*/ 1388169 h 2101128"/>
                    <a:gd name="connsiteX29" fmla="*/ 1325190 w 3616449"/>
                    <a:gd name="connsiteY29" fmla="*/ 1460177 h 2101128"/>
                    <a:gd name="connsiteX30" fmla="*/ 1253182 w 3616449"/>
                    <a:gd name="connsiteY30" fmla="*/ 1532185 h 2101128"/>
                    <a:gd name="connsiteX31" fmla="*/ 1170905 w 3616449"/>
                    <a:gd name="connsiteY31" fmla="*/ 1643062 h 2101128"/>
                    <a:gd name="connsiteX32" fmla="*/ 1053827 w 3616449"/>
                    <a:gd name="connsiteY32" fmla="*/ 1774403 h 2101128"/>
                    <a:gd name="connsiteX33" fmla="*/ 974799 w 3616449"/>
                    <a:gd name="connsiteY33" fmla="*/ 1840904 h 2101128"/>
                    <a:gd name="connsiteX34" fmla="*/ 862782 w 3616449"/>
                    <a:gd name="connsiteY34" fmla="*/ 1872430 h 2101128"/>
                    <a:gd name="connsiteX35" fmla="*/ 756568 w 3616449"/>
                    <a:gd name="connsiteY35" fmla="*/ 1919286 h 2101128"/>
                    <a:gd name="connsiteX36" fmla="*/ 616074 w 3616449"/>
                    <a:gd name="connsiteY36" fmla="*/ 1931192 h 2101128"/>
                    <a:gd name="connsiteX37" fmla="*/ 525586 w 3616449"/>
                    <a:gd name="connsiteY37" fmla="*/ 1974055 h 2101128"/>
                    <a:gd name="connsiteX38" fmla="*/ 416049 w 3616449"/>
                    <a:gd name="connsiteY38" fmla="*/ 2045492 h 2101128"/>
                    <a:gd name="connsiteX39" fmla="*/ 389855 w 3616449"/>
                    <a:gd name="connsiteY39" fmla="*/ 2069304 h 2101128"/>
                    <a:gd name="connsiteX40" fmla="*/ 166018 w 3616449"/>
                    <a:gd name="connsiteY40" fmla="*/ 2059779 h 2101128"/>
                    <a:gd name="connsiteX41" fmla="*/ 116110 w 3616449"/>
                    <a:gd name="connsiteY41" fmla="*/ 2089223 h 2101128"/>
                    <a:gd name="connsiteX42" fmla="*/ 0 w 3616449"/>
                    <a:gd name="connsiteY42" fmla="*/ 2101128 h 2101128"/>
                    <a:gd name="connsiteX43" fmla="*/ 173062 w 3616449"/>
                    <a:gd name="connsiteY43" fmla="*/ 1244153 h 2101128"/>
                    <a:gd name="connsiteX0" fmla="*/ 3717131 w 3717131"/>
                    <a:gd name="connsiteY0" fmla="*/ 0 h 2101128"/>
                    <a:gd name="connsiteX1" fmla="*/ 3679031 w 3717131"/>
                    <a:gd name="connsiteY1" fmla="*/ 59531 h 2101128"/>
                    <a:gd name="connsiteX2" fmla="*/ 3581400 w 3717131"/>
                    <a:gd name="connsiteY2" fmla="*/ 107156 h 2101128"/>
                    <a:gd name="connsiteX3" fmla="*/ 3529012 w 3717131"/>
                    <a:gd name="connsiteY3" fmla="*/ 233362 h 2101128"/>
                    <a:gd name="connsiteX4" fmla="*/ 3481387 w 3717131"/>
                    <a:gd name="connsiteY4" fmla="*/ 297656 h 2101128"/>
                    <a:gd name="connsiteX5" fmla="*/ 3376612 w 3717131"/>
                    <a:gd name="connsiteY5" fmla="*/ 364331 h 2101128"/>
                    <a:gd name="connsiteX6" fmla="*/ 3269456 w 3717131"/>
                    <a:gd name="connsiteY6" fmla="*/ 423862 h 2101128"/>
                    <a:gd name="connsiteX7" fmla="*/ 3164681 w 3717131"/>
                    <a:gd name="connsiteY7" fmla="*/ 481012 h 2101128"/>
                    <a:gd name="connsiteX8" fmla="*/ 3036093 w 3717131"/>
                    <a:gd name="connsiteY8" fmla="*/ 564356 h 2101128"/>
                    <a:gd name="connsiteX9" fmla="*/ 2936081 w 3717131"/>
                    <a:gd name="connsiteY9" fmla="*/ 681037 h 2101128"/>
                    <a:gd name="connsiteX10" fmla="*/ 2817018 w 3717131"/>
                    <a:gd name="connsiteY10" fmla="*/ 726281 h 2101128"/>
                    <a:gd name="connsiteX11" fmla="*/ 2726531 w 3717131"/>
                    <a:gd name="connsiteY11" fmla="*/ 797718 h 2101128"/>
                    <a:gd name="connsiteX12" fmla="*/ 2688431 w 3717131"/>
                    <a:gd name="connsiteY12" fmla="*/ 850106 h 2101128"/>
                    <a:gd name="connsiteX13" fmla="*/ 2681287 w 3717131"/>
                    <a:gd name="connsiteY13" fmla="*/ 959643 h 2101128"/>
                    <a:gd name="connsiteX14" fmla="*/ 2614612 w 3717131"/>
                    <a:gd name="connsiteY14" fmla="*/ 1076325 h 2101128"/>
                    <a:gd name="connsiteX15" fmla="*/ 2597943 w 3717131"/>
                    <a:gd name="connsiteY15" fmla="*/ 1114425 h 2101128"/>
                    <a:gd name="connsiteX16" fmla="*/ 2557462 w 3717131"/>
                    <a:gd name="connsiteY16" fmla="*/ 1159668 h 2101128"/>
                    <a:gd name="connsiteX17" fmla="*/ 2402681 w 3717131"/>
                    <a:gd name="connsiteY17" fmla="*/ 1140618 h 2101128"/>
                    <a:gd name="connsiteX18" fmla="*/ 2324100 w 3717131"/>
                    <a:gd name="connsiteY18" fmla="*/ 1116806 h 2101128"/>
                    <a:gd name="connsiteX19" fmla="*/ 2244502 w 3717131"/>
                    <a:gd name="connsiteY19" fmla="*/ 1123379 h 2101128"/>
                    <a:gd name="connsiteX20" fmla="*/ 2155031 w 3717131"/>
                    <a:gd name="connsiteY20" fmla="*/ 1121568 h 2101128"/>
                    <a:gd name="connsiteX21" fmla="*/ 2062286 w 3717131"/>
                    <a:gd name="connsiteY21" fmla="*/ 1070992 h 2101128"/>
                    <a:gd name="connsiteX22" fmla="*/ 1997868 w 3717131"/>
                    <a:gd name="connsiteY22" fmla="*/ 1066800 h 2101128"/>
                    <a:gd name="connsiteX23" fmla="*/ 1909762 w 3717131"/>
                    <a:gd name="connsiteY23" fmla="*/ 1071562 h 2101128"/>
                    <a:gd name="connsiteX24" fmla="*/ 1828800 w 3717131"/>
                    <a:gd name="connsiteY24" fmla="*/ 1104900 h 2101128"/>
                    <a:gd name="connsiteX25" fmla="*/ 1754981 w 3717131"/>
                    <a:gd name="connsiteY25" fmla="*/ 1112043 h 2101128"/>
                    <a:gd name="connsiteX26" fmla="*/ 1657350 w 3717131"/>
                    <a:gd name="connsiteY26" fmla="*/ 1140618 h 2101128"/>
                    <a:gd name="connsiteX27" fmla="*/ 1569888 w 3717131"/>
                    <a:gd name="connsiteY27" fmla="*/ 1316161 h 2101128"/>
                    <a:gd name="connsiteX28" fmla="*/ 1497880 w 3717131"/>
                    <a:gd name="connsiteY28" fmla="*/ 1388169 h 2101128"/>
                    <a:gd name="connsiteX29" fmla="*/ 1425872 w 3717131"/>
                    <a:gd name="connsiteY29" fmla="*/ 1460177 h 2101128"/>
                    <a:gd name="connsiteX30" fmla="*/ 1353864 w 3717131"/>
                    <a:gd name="connsiteY30" fmla="*/ 1532185 h 2101128"/>
                    <a:gd name="connsiteX31" fmla="*/ 1271587 w 3717131"/>
                    <a:gd name="connsiteY31" fmla="*/ 1643062 h 2101128"/>
                    <a:gd name="connsiteX32" fmla="*/ 1154509 w 3717131"/>
                    <a:gd name="connsiteY32" fmla="*/ 1774403 h 2101128"/>
                    <a:gd name="connsiteX33" fmla="*/ 1075481 w 3717131"/>
                    <a:gd name="connsiteY33" fmla="*/ 1840904 h 2101128"/>
                    <a:gd name="connsiteX34" fmla="*/ 963464 w 3717131"/>
                    <a:gd name="connsiteY34" fmla="*/ 1872430 h 2101128"/>
                    <a:gd name="connsiteX35" fmla="*/ 857250 w 3717131"/>
                    <a:gd name="connsiteY35" fmla="*/ 1919286 h 2101128"/>
                    <a:gd name="connsiteX36" fmla="*/ 716756 w 3717131"/>
                    <a:gd name="connsiteY36" fmla="*/ 1931192 h 2101128"/>
                    <a:gd name="connsiteX37" fmla="*/ 626268 w 3717131"/>
                    <a:gd name="connsiteY37" fmla="*/ 1974055 h 2101128"/>
                    <a:gd name="connsiteX38" fmla="*/ 516731 w 3717131"/>
                    <a:gd name="connsiteY38" fmla="*/ 2045492 h 2101128"/>
                    <a:gd name="connsiteX39" fmla="*/ 490537 w 3717131"/>
                    <a:gd name="connsiteY39" fmla="*/ 2069304 h 2101128"/>
                    <a:gd name="connsiteX40" fmla="*/ 266700 w 3717131"/>
                    <a:gd name="connsiteY40" fmla="*/ 2059779 h 2101128"/>
                    <a:gd name="connsiteX41" fmla="*/ 216792 w 3717131"/>
                    <a:gd name="connsiteY41" fmla="*/ 2089223 h 2101128"/>
                    <a:gd name="connsiteX42" fmla="*/ 100682 w 3717131"/>
                    <a:gd name="connsiteY42" fmla="*/ 2101128 h 2101128"/>
                    <a:gd name="connsiteX43" fmla="*/ 0 w 3717131"/>
                    <a:gd name="connsiteY43" fmla="*/ 2095497 h 2101128"/>
                    <a:gd name="connsiteX44" fmla="*/ 273744 w 3717131"/>
                    <a:gd name="connsiteY44" fmla="*/ 1244153 h 2101128"/>
                    <a:gd name="connsiteX0" fmla="*/ 3881438 w 3881438"/>
                    <a:gd name="connsiteY0" fmla="*/ 0 h 2101128"/>
                    <a:gd name="connsiteX1" fmla="*/ 3843338 w 3881438"/>
                    <a:gd name="connsiteY1" fmla="*/ 59531 h 2101128"/>
                    <a:gd name="connsiteX2" fmla="*/ 3745707 w 3881438"/>
                    <a:gd name="connsiteY2" fmla="*/ 107156 h 2101128"/>
                    <a:gd name="connsiteX3" fmla="*/ 3693319 w 3881438"/>
                    <a:gd name="connsiteY3" fmla="*/ 233362 h 2101128"/>
                    <a:gd name="connsiteX4" fmla="*/ 3645694 w 3881438"/>
                    <a:gd name="connsiteY4" fmla="*/ 297656 h 2101128"/>
                    <a:gd name="connsiteX5" fmla="*/ 3540919 w 3881438"/>
                    <a:gd name="connsiteY5" fmla="*/ 364331 h 2101128"/>
                    <a:gd name="connsiteX6" fmla="*/ 3433763 w 3881438"/>
                    <a:gd name="connsiteY6" fmla="*/ 423862 h 2101128"/>
                    <a:gd name="connsiteX7" fmla="*/ 3328988 w 3881438"/>
                    <a:gd name="connsiteY7" fmla="*/ 481012 h 2101128"/>
                    <a:gd name="connsiteX8" fmla="*/ 3200400 w 3881438"/>
                    <a:gd name="connsiteY8" fmla="*/ 564356 h 2101128"/>
                    <a:gd name="connsiteX9" fmla="*/ 3100388 w 3881438"/>
                    <a:gd name="connsiteY9" fmla="*/ 681037 h 2101128"/>
                    <a:gd name="connsiteX10" fmla="*/ 2981325 w 3881438"/>
                    <a:gd name="connsiteY10" fmla="*/ 726281 h 2101128"/>
                    <a:gd name="connsiteX11" fmla="*/ 2890838 w 3881438"/>
                    <a:gd name="connsiteY11" fmla="*/ 797718 h 2101128"/>
                    <a:gd name="connsiteX12" fmla="*/ 2852738 w 3881438"/>
                    <a:gd name="connsiteY12" fmla="*/ 850106 h 2101128"/>
                    <a:gd name="connsiteX13" fmla="*/ 2845594 w 3881438"/>
                    <a:gd name="connsiteY13" fmla="*/ 959643 h 2101128"/>
                    <a:gd name="connsiteX14" fmla="*/ 2778919 w 3881438"/>
                    <a:gd name="connsiteY14" fmla="*/ 1076325 h 2101128"/>
                    <a:gd name="connsiteX15" fmla="*/ 2762250 w 3881438"/>
                    <a:gd name="connsiteY15" fmla="*/ 1114425 h 2101128"/>
                    <a:gd name="connsiteX16" fmla="*/ 2721769 w 3881438"/>
                    <a:gd name="connsiteY16" fmla="*/ 1159668 h 2101128"/>
                    <a:gd name="connsiteX17" fmla="*/ 2566988 w 3881438"/>
                    <a:gd name="connsiteY17" fmla="*/ 1140618 h 2101128"/>
                    <a:gd name="connsiteX18" fmla="*/ 2488407 w 3881438"/>
                    <a:gd name="connsiteY18" fmla="*/ 1116806 h 2101128"/>
                    <a:gd name="connsiteX19" fmla="*/ 2408809 w 3881438"/>
                    <a:gd name="connsiteY19" fmla="*/ 1123379 h 2101128"/>
                    <a:gd name="connsiteX20" fmla="*/ 2319338 w 3881438"/>
                    <a:gd name="connsiteY20" fmla="*/ 1121568 h 2101128"/>
                    <a:gd name="connsiteX21" fmla="*/ 2226593 w 3881438"/>
                    <a:gd name="connsiteY21" fmla="*/ 1070992 h 2101128"/>
                    <a:gd name="connsiteX22" fmla="*/ 2162175 w 3881438"/>
                    <a:gd name="connsiteY22" fmla="*/ 1066800 h 2101128"/>
                    <a:gd name="connsiteX23" fmla="*/ 2074069 w 3881438"/>
                    <a:gd name="connsiteY23" fmla="*/ 1071562 h 2101128"/>
                    <a:gd name="connsiteX24" fmla="*/ 1993107 w 3881438"/>
                    <a:gd name="connsiteY24" fmla="*/ 1104900 h 2101128"/>
                    <a:gd name="connsiteX25" fmla="*/ 1919288 w 3881438"/>
                    <a:gd name="connsiteY25" fmla="*/ 1112043 h 2101128"/>
                    <a:gd name="connsiteX26" fmla="*/ 1821657 w 3881438"/>
                    <a:gd name="connsiteY26" fmla="*/ 1140618 h 2101128"/>
                    <a:gd name="connsiteX27" fmla="*/ 1734195 w 3881438"/>
                    <a:gd name="connsiteY27" fmla="*/ 1316161 h 2101128"/>
                    <a:gd name="connsiteX28" fmla="*/ 1662187 w 3881438"/>
                    <a:gd name="connsiteY28" fmla="*/ 1388169 h 2101128"/>
                    <a:gd name="connsiteX29" fmla="*/ 1590179 w 3881438"/>
                    <a:gd name="connsiteY29" fmla="*/ 1460177 h 2101128"/>
                    <a:gd name="connsiteX30" fmla="*/ 1518171 w 3881438"/>
                    <a:gd name="connsiteY30" fmla="*/ 1532185 h 2101128"/>
                    <a:gd name="connsiteX31" fmla="*/ 1435894 w 3881438"/>
                    <a:gd name="connsiteY31" fmla="*/ 1643062 h 2101128"/>
                    <a:gd name="connsiteX32" fmla="*/ 1318816 w 3881438"/>
                    <a:gd name="connsiteY32" fmla="*/ 1774403 h 2101128"/>
                    <a:gd name="connsiteX33" fmla="*/ 1239788 w 3881438"/>
                    <a:gd name="connsiteY33" fmla="*/ 1840904 h 2101128"/>
                    <a:gd name="connsiteX34" fmla="*/ 1127771 w 3881438"/>
                    <a:gd name="connsiteY34" fmla="*/ 1872430 h 2101128"/>
                    <a:gd name="connsiteX35" fmla="*/ 1021557 w 3881438"/>
                    <a:gd name="connsiteY35" fmla="*/ 1919286 h 2101128"/>
                    <a:gd name="connsiteX36" fmla="*/ 881063 w 3881438"/>
                    <a:gd name="connsiteY36" fmla="*/ 1931192 h 2101128"/>
                    <a:gd name="connsiteX37" fmla="*/ 790575 w 3881438"/>
                    <a:gd name="connsiteY37" fmla="*/ 1974055 h 2101128"/>
                    <a:gd name="connsiteX38" fmla="*/ 681038 w 3881438"/>
                    <a:gd name="connsiteY38" fmla="*/ 2045492 h 2101128"/>
                    <a:gd name="connsiteX39" fmla="*/ 654844 w 3881438"/>
                    <a:gd name="connsiteY39" fmla="*/ 2069304 h 2101128"/>
                    <a:gd name="connsiteX40" fmla="*/ 431007 w 3881438"/>
                    <a:gd name="connsiteY40" fmla="*/ 2059779 h 2101128"/>
                    <a:gd name="connsiteX41" fmla="*/ 381099 w 3881438"/>
                    <a:gd name="connsiteY41" fmla="*/ 2089223 h 2101128"/>
                    <a:gd name="connsiteX42" fmla="*/ 264989 w 3881438"/>
                    <a:gd name="connsiteY42" fmla="*/ 2101128 h 2101128"/>
                    <a:gd name="connsiteX43" fmla="*/ 164307 w 3881438"/>
                    <a:gd name="connsiteY43" fmla="*/ 2095497 h 2101128"/>
                    <a:gd name="connsiteX44" fmla="*/ 0 w 3881438"/>
                    <a:gd name="connsiteY44" fmla="*/ 2066922 h 2101128"/>
                    <a:gd name="connsiteX45" fmla="*/ 438051 w 3881438"/>
                    <a:gd name="connsiteY45" fmla="*/ 1244153 h 2101128"/>
                    <a:gd name="connsiteX0" fmla="*/ 4883547 w 4883547"/>
                    <a:gd name="connsiteY0" fmla="*/ 0 h 2101128"/>
                    <a:gd name="connsiteX1" fmla="*/ 4845447 w 4883547"/>
                    <a:gd name="connsiteY1" fmla="*/ 59531 h 2101128"/>
                    <a:gd name="connsiteX2" fmla="*/ 4747816 w 4883547"/>
                    <a:gd name="connsiteY2" fmla="*/ 107156 h 2101128"/>
                    <a:gd name="connsiteX3" fmla="*/ 4695428 w 4883547"/>
                    <a:gd name="connsiteY3" fmla="*/ 233362 h 2101128"/>
                    <a:gd name="connsiteX4" fmla="*/ 4647803 w 4883547"/>
                    <a:gd name="connsiteY4" fmla="*/ 297656 h 2101128"/>
                    <a:gd name="connsiteX5" fmla="*/ 4543028 w 4883547"/>
                    <a:gd name="connsiteY5" fmla="*/ 364331 h 2101128"/>
                    <a:gd name="connsiteX6" fmla="*/ 4435872 w 4883547"/>
                    <a:gd name="connsiteY6" fmla="*/ 423862 h 2101128"/>
                    <a:gd name="connsiteX7" fmla="*/ 4331097 w 4883547"/>
                    <a:gd name="connsiteY7" fmla="*/ 481012 h 2101128"/>
                    <a:gd name="connsiteX8" fmla="*/ 4202509 w 4883547"/>
                    <a:gd name="connsiteY8" fmla="*/ 564356 h 2101128"/>
                    <a:gd name="connsiteX9" fmla="*/ 4102497 w 4883547"/>
                    <a:gd name="connsiteY9" fmla="*/ 681037 h 2101128"/>
                    <a:gd name="connsiteX10" fmla="*/ 3983434 w 4883547"/>
                    <a:gd name="connsiteY10" fmla="*/ 726281 h 2101128"/>
                    <a:gd name="connsiteX11" fmla="*/ 3892947 w 4883547"/>
                    <a:gd name="connsiteY11" fmla="*/ 797718 h 2101128"/>
                    <a:gd name="connsiteX12" fmla="*/ 3854847 w 4883547"/>
                    <a:gd name="connsiteY12" fmla="*/ 850106 h 2101128"/>
                    <a:gd name="connsiteX13" fmla="*/ 3847703 w 4883547"/>
                    <a:gd name="connsiteY13" fmla="*/ 959643 h 2101128"/>
                    <a:gd name="connsiteX14" fmla="*/ 3781028 w 4883547"/>
                    <a:gd name="connsiteY14" fmla="*/ 1076325 h 2101128"/>
                    <a:gd name="connsiteX15" fmla="*/ 3764359 w 4883547"/>
                    <a:gd name="connsiteY15" fmla="*/ 1114425 h 2101128"/>
                    <a:gd name="connsiteX16" fmla="*/ 3723878 w 4883547"/>
                    <a:gd name="connsiteY16" fmla="*/ 1159668 h 2101128"/>
                    <a:gd name="connsiteX17" fmla="*/ 3569097 w 4883547"/>
                    <a:gd name="connsiteY17" fmla="*/ 1140618 h 2101128"/>
                    <a:gd name="connsiteX18" fmla="*/ 3490516 w 4883547"/>
                    <a:gd name="connsiteY18" fmla="*/ 1116806 h 2101128"/>
                    <a:gd name="connsiteX19" fmla="*/ 3410918 w 4883547"/>
                    <a:gd name="connsiteY19" fmla="*/ 1123379 h 2101128"/>
                    <a:gd name="connsiteX20" fmla="*/ 3321447 w 4883547"/>
                    <a:gd name="connsiteY20" fmla="*/ 1121568 h 2101128"/>
                    <a:gd name="connsiteX21" fmla="*/ 3228702 w 4883547"/>
                    <a:gd name="connsiteY21" fmla="*/ 1070992 h 2101128"/>
                    <a:gd name="connsiteX22" fmla="*/ 3164284 w 4883547"/>
                    <a:gd name="connsiteY22" fmla="*/ 1066800 h 2101128"/>
                    <a:gd name="connsiteX23" fmla="*/ 3076178 w 4883547"/>
                    <a:gd name="connsiteY23" fmla="*/ 1071562 h 2101128"/>
                    <a:gd name="connsiteX24" fmla="*/ 2995216 w 4883547"/>
                    <a:gd name="connsiteY24" fmla="*/ 1104900 h 2101128"/>
                    <a:gd name="connsiteX25" fmla="*/ 2921397 w 4883547"/>
                    <a:gd name="connsiteY25" fmla="*/ 1112043 h 2101128"/>
                    <a:gd name="connsiteX26" fmla="*/ 2823766 w 4883547"/>
                    <a:gd name="connsiteY26" fmla="*/ 1140618 h 2101128"/>
                    <a:gd name="connsiteX27" fmla="*/ 2736304 w 4883547"/>
                    <a:gd name="connsiteY27" fmla="*/ 1316161 h 2101128"/>
                    <a:gd name="connsiteX28" fmla="*/ 2664296 w 4883547"/>
                    <a:gd name="connsiteY28" fmla="*/ 1388169 h 2101128"/>
                    <a:gd name="connsiteX29" fmla="*/ 2592288 w 4883547"/>
                    <a:gd name="connsiteY29" fmla="*/ 1460177 h 2101128"/>
                    <a:gd name="connsiteX30" fmla="*/ 2520280 w 4883547"/>
                    <a:gd name="connsiteY30" fmla="*/ 1532185 h 2101128"/>
                    <a:gd name="connsiteX31" fmla="*/ 2438003 w 4883547"/>
                    <a:gd name="connsiteY31" fmla="*/ 1643062 h 2101128"/>
                    <a:gd name="connsiteX32" fmla="*/ 2320925 w 4883547"/>
                    <a:gd name="connsiteY32" fmla="*/ 1774403 h 2101128"/>
                    <a:gd name="connsiteX33" fmla="*/ 2241897 w 4883547"/>
                    <a:gd name="connsiteY33" fmla="*/ 1840904 h 2101128"/>
                    <a:gd name="connsiteX34" fmla="*/ 2129880 w 4883547"/>
                    <a:gd name="connsiteY34" fmla="*/ 1872430 h 2101128"/>
                    <a:gd name="connsiteX35" fmla="*/ 2023666 w 4883547"/>
                    <a:gd name="connsiteY35" fmla="*/ 1919286 h 2101128"/>
                    <a:gd name="connsiteX36" fmla="*/ 1883172 w 4883547"/>
                    <a:gd name="connsiteY36" fmla="*/ 1931192 h 2101128"/>
                    <a:gd name="connsiteX37" fmla="*/ 1792684 w 4883547"/>
                    <a:gd name="connsiteY37" fmla="*/ 1974055 h 2101128"/>
                    <a:gd name="connsiteX38" fmla="*/ 1683147 w 4883547"/>
                    <a:gd name="connsiteY38" fmla="*/ 2045492 h 2101128"/>
                    <a:gd name="connsiteX39" fmla="*/ 1656953 w 4883547"/>
                    <a:gd name="connsiteY39" fmla="*/ 2069304 h 2101128"/>
                    <a:gd name="connsiteX40" fmla="*/ 1433116 w 4883547"/>
                    <a:gd name="connsiteY40" fmla="*/ 2059779 h 2101128"/>
                    <a:gd name="connsiteX41" fmla="*/ 1383208 w 4883547"/>
                    <a:gd name="connsiteY41" fmla="*/ 2089223 h 2101128"/>
                    <a:gd name="connsiteX42" fmla="*/ 1267098 w 4883547"/>
                    <a:gd name="connsiteY42" fmla="*/ 2101128 h 2101128"/>
                    <a:gd name="connsiteX43" fmla="*/ 1166416 w 4883547"/>
                    <a:gd name="connsiteY43" fmla="*/ 2095497 h 2101128"/>
                    <a:gd name="connsiteX44" fmla="*/ 1002109 w 4883547"/>
                    <a:gd name="connsiteY44" fmla="*/ 2066922 h 2101128"/>
                    <a:gd name="connsiteX45" fmla="*/ 0 w 4883547"/>
                    <a:gd name="connsiteY45" fmla="*/ 1532182 h 2101128"/>
                    <a:gd name="connsiteX0" fmla="*/ 4523506 w 4523506"/>
                    <a:gd name="connsiteY0" fmla="*/ 0 h 2101128"/>
                    <a:gd name="connsiteX1" fmla="*/ 4485406 w 4523506"/>
                    <a:gd name="connsiteY1" fmla="*/ 59531 h 2101128"/>
                    <a:gd name="connsiteX2" fmla="*/ 4387775 w 4523506"/>
                    <a:gd name="connsiteY2" fmla="*/ 107156 h 2101128"/>
                    <a:gd name="connsiteX3" fmla="*/ 4335387 w 4523506"/>
                    <a:gd name="connsiteY3" fmla="*/ 233362 h 2101128"/>
                    <a:gd name="connsiteX4" fmla="*/ 4287762 w 4523506"/>
                    <a:gd name="connsiteY4" fmla="*/ 297656 h 2101128"/>
                    <a:gd name="connsiteX5" fmla="*/ 4182987 w 4523506"/>
                    <a:gd name="connsiteY5" fmla="*/ 364331 h 2101128"/>
                    <a:gd name="connsiteX6" fmla="*/ 4075831 w 4523506"/>
                    <a:gd name="connsiteY6" fmla="*/ 423862 h 2101128"/>
                    <a:gd name="connsiteX7" fmla="*/ 3971056 w 4523506"/>
                    <a:gd name="connsiteY7" fmla="*/ 481012 h 2101128"/>
                    <a:gd name="connsiteX8" fmla="*/ 3842468 w 4523506"/>
                    <a:gd name="connsiteY8" fmla="*/ 564356 h 2101128"/>
                    <a:gd name="connsiteX9" fmla="*/ 3742456 w 4523506"/>
                    <a:gd name="connsiteY9" fmla="*/ 681037 h 2101128"/>
                    <a:gd name="connsiteX10" fmla="*/ 3623393 w 4523506"/>
                    <a:gd name="connsiteY10" fmla="*/ 726281 h 2101128"/>
                    <a:gd name="connsiteX11" fmla="*/ 3532906 w 4523506"/>
                    <a:gd name="connsiteY11" fmla="*/ 797718 h 2101128"/>
                    <a:gd name="connsiteX12" fmla="*/ 3494806 w 4523506"/>
                    <a:gd name="connsiteY12" fmla="*/ 850106 h 2101128"/>
                    <a:gd name="connsiteX13" fmla="*/ 3487662 w 4523506"/>
                    <a:gd name="connsiteY13" fmla="*/ 959643 h 2101128"/>
                    <a:gd name="connsiteX14" fmla="*/ 3420987 w 4523506"/>
                    <a:gd name="connsiteY14" fmla="*/ 1076325 h 2101128"/>
                    <a:gd name="connsiteX15" fmla="*/ 3404318 w 4523506"/>
                    <a:gd name="connsiteY15" fmla="*/ 1114425 h 2101128"/>
                    <a:gd name="connsiteX16" fmla="*/ 3363837 w 4523506"/>
                    <a:gd name="connsiteY16" fmla="*/ 1159668 h 2101128"/>
                    <a:gd name="connsiteX17" fmla="*/ 3209056 w 4523506"/>
                    <a:gd name="connsiteY17" fmla="*/ 1140618 h 2101128"/>
                    <a:gd name="connsiteX18" fmla="*/ 3130475 w 4523506"/>
                    <a:gd name="connsiteY18" fmla="*/ 1116806 h 2101128"/>
                    <a:gd name="connsiteX19" fmla="*/ 3050877 w 4523506"/>
                    <a:gd name="connsiteY19" fmla="*/ 1123379 h 2101128"/>
                    <a:gd name="connsiteX20" fmla="*/ 2961406 w 4523506"/>
                    <a:gd name="connsiteY20" fmla="*/ 1121568 h 2101128"/>
                    <a:gd name="connsiteX21" fmla="*/ 2868661 w 4523506"/>
                    <a:gd name="connsiteY21" fmla="*/ 1070992 h 2101128"/>
                    <a:gd name="connsiteX22" fmla="*/ 2804243 w 4523506"/>
                    <a:gd name="connsiteY22" fmla="*/ 1066800 h 2101128"/>
                    <a:gd name="connsiteX23" fmla="*/ 2716137 w 4523506"/>
                    <a:gd name="connsiteY23" fmla="*/ 1071562 h 2101128"/>
                    <a:gd name="connsiteX24" fmla="*/ 2635175 w 4523506"/>
                    <a:gd name="connsiteY24" fmla="*/ 1104900 h 2101128"/>
                    <a:gd name="connsiteX25" fmla="*/ 2561356 w 4523506"/>
                    <a:gd name="connsiteY25" fmla="*/ 1112043 h 2101128"/>
                    <a:gd name="connsiteX26" fmla="*/ 2463725 w 4523506"/>
                    <a:gd name="connsiteY26" fmla="*/ 1140618 h 2101128"/>
                    <a:gd name="connsiteX27" fmla="*/ 2376263 w 4523506"/>
                    <a:gd name="connsiteY27" fmla="*/ 1316161 h 2101128"/>
                    <a:gd name="connsiteX28" fmla="*/ 2304255 w 4523506"/>
                    <a:gd name="connsiteY28" fmla="*/ 1388169 h 2101128"/>
                    <a:gd name="connsiteX29" fmla="*/ 2232247 w 4523506"/>
                    <a:gd name="connsiteY29" fmla="*/ 1460177 h 2101128"/>
                    <a:gd name="connsiteX30" fmla="*/ 2160239 w 4523506"/>
                    <a:gd name="connsiteY30" fmla="*/ 1532185 h 2101128"/>
                    <a:gd name="connsiteX31" fmla="*/ 2077962 w 4523506"/>
                    <a:gd name="connsiteY31" fmla="*/ 1643062 h 2101128"/>
                    <a:gd name="connsiteX32" fmla="*/ 1960884 w 4523506"/>
                    <a:gd name="connsiteY32" fmla="*/ 1774403 h 2101128"/>
                    <a:gd name="connsiteX33" fmla="*/ 1881856 w 4523506"/>
                    <a:gd name="connsiteY33" fmla="*/ 1840904 h 2101128"/>
                    <a:gd name="connsiteX34" fmla="*/ 1769839 w 4523506"/>
                    <a:gd name="connsiteY34" fmla="*/ 1872430 h 2101128"/>
                    <a:gd name="connsiteX35" fmla="*/ 1663625 w 4523506"/>
                    <a:gd name="connsiteY35" fmla="*/ 1919286 h 2101128"/>
                    <a:gd name="connsiteX36" fmla="*/ 1523131 w 4523506"/>
                    <a:gd name="connsiteY36" fmla="*/ 1931192 h 2101128"/>
                    <a:gd name="connsiteX37" fmla="*/ 1432643 w 4523506"/>
                    <a:gd name="connsiteY37" fmla="*/ 1974055 h 2101128"/>
                    <a:gd name="connsiteX38" fmla="*/ 1323106 w 4523506"/>
                    <a:gd name="connsiteY38" fmla="*/ 2045492 h 2101128"/>
                    <a:gd name="connsiteX39" fmla="*/ 1296912 w 4523506"/>
                    <a:gd name="connsiteY39" fmla="*/ 2069304 h 2101128"/>
                    <a:gd name="connsiteX40" fmla="*/ 1073075 w 4523506"/>
                    <a:gd name="connsiteY40" fmla="*/ 2059779 h 2101128"/>
                    <a:gd name="connsiteX41" fmla="*/ 1023167 w 4523506"/>
                    <a:gd name="connsiteY41" fmla="*/ 2089223 h 2101128"/>
                    <a:gd name="connsiteX42" fmla="*/ 907057 w 4523506"/>
                    <a:gd name="connsiteY42" fmla="*/ 2101128 h 2101128"/>
                    <a:gd name="connsiteX43" fmla="*/ 806375 w 4523506"/>
                    <a:gd name="connsiteY43" fmla="*/ 2095497 h 2101128"/>
                    <a:gd name="connsiteX44" fmla="*/ 642068 w 4523506"/>
                    <a:gd name="connsiteY44" fmla="*/ 2066922 h 2101128"/>
                    <a:gd name="connsiteX45" fmla="*/ 0 w 4523506"/>
                    <a:gd name="connsiteY45" fmla="*/ 1388166 h 2101128"/>
                    <a:gd name="connsiteX0" fmla="*/ 4523506 w 4523506"/>
                    <a:gd name="connsiteY0" fmla="*/ 0 h 2101128"/>
                    <a:gd name="connsiteX1" fmla="*/ 4485406 w 4523506"/>
                    <a:gd name="connsiteY1" fmla="*/ 59531 h 2101128"/>
                    <a:gd name="connsiteX2" fmla="*/ 4387775 w 4523506"/>
                    <a:gd name="connsiteY2" fmla="*/ 107156 h 2101128"/>
                    <a:gd name="connsiteX3" fmla="*/ 4335387 w 4523506"/>
                    <a:gd name="connsiteY3" fmla="*/ 233362 h 2101128"/>
                    <a:gd name="connsiteX4" fmla="*/ 4287762 w 4523506"/>
                    <a:gd name="connsiteY4" fmla="*/ 297656 h 2101128"/>
                    <a:gd name="connsiteX5" fmla="*/ 4182987 w 4523506"/>
                    <a:gd name="connsiteY5" fmla="*/ 364331 h 2101128"/>
                    <a:gd name="connsiteX6" fmla="*/ 4075831 w 4523506"/>
                    <a:gd name="connsiteY6" fmla="*/ 423862 h 2101128"/>
                    <a:gd name="connsiteX7" fmla="*/ 3971056 w 4523506"/>
                    <a:gd name="connsiteY7" fmla="*/ 481012 h 2101128"/>
                    <a:gd name="connsiteX8" fmla="*/ 3842468 w 4523506"/>
                    <a:gd name="connsiteY8" fmla="*/ 564356 h 2101128"/>
                    <a:gd name="connsiteX9" fmla="*/ 3742456 w 4523506"/>
                    <a:gd name="connsiteY9" fmla="*/ 681037 h 2101128"/>
                    <a:gd name="connsiteX10" fmla="*/ 3623393 w 4523506"/>
                    <a:gd name="connsiteY10" fmla="*/ 726281 h 2101128"/>
                    <a:gd name="connsiteX11" fmla="*/ 3532906 w 4523506"/>
                    <a:gd name="connsiteY11" fmla="*/ 797718 h 2101128"/>
                    <a:gd name="connsiteX12" fmla="*/ 3494806 w 4523506"/>
                    <a:gd name="connsiteY12" fmla="*/ 850106 h 2101128"/>
                    <a:gd name="connsiteX13" fmla="*/ 3487662 w 4523506"/>
                    <a:gd name="connsiteY13" fmla="*/ 959643 h 2101128"/>
                    <a:gd name="connsiteX14" fmla="*/ 3420987 w 4523506"/>
                    <a:gd name="connsiteY14" fmla="*/ 1076325 h 2101128"/>
                    <a:gd name="connsiteX15" fmla="*/ 3404318 w 4523506"/>
                    <a:gd name="connsiteY15" fmla="*/ 1114425 h 2101128"/>
                    <a:gd name="connsiteX16" fmla="*/ 3363837 w 4523506"/>
                    <a:gd name="connsiteY16" fmla="*/ 1159668 h 2101128"/>
                    <a:gd name="connsiteX17" fmla="*/ 3209056 w 4523506"/>
                    <a:gd name="connsiteY17" fmla="*/ 1140618 h 2101128"/>
                    <a:gd name="connsiteX18" fmla="*/ 3130475 w 4523506"/>
                    <a:gd name="connsiteY18" fmla="*/ 1116806 h 2101128"/>
                    <a:gd name="connsiteX19" fmla="*/ 3050877 w 4523506"/>
                    <a:gd name="connsiteY19" fmla="*/ 1123379 h 2101128"/>
                    <a:gd name="connsiteX20" fmla="*/ 2961406 w 4523506"/>
                    <a:gd name="connsiteY20" fmla="*/ 1121568 h 2101128"/>
                    <a:gd name="connsiteX21" fmla="*/ 2868661 w 4523506"/>
                    <a:gd name="connsiteY21" fmla="*/ 1070992 h 2101128"/>
                    <a:gd name="connsiteX22" fmla="*/ 2804243 w 4523506"/>
                    <a:gd name="connsiteY22" fmla="*/ 1066800 h 2101128"/>
                    <a:gd name="connsiteX23" fmla="*/ 2716137 w 4523506"/>
                    <a:gd name="connsiteY23" fmla="*/ 1071562 h 2101128"/>
                    <a:gd name="connsiteX24" fmla="*/ 2635175 w 4523506"/>
                    <a:gd name="connsiteY24" fmla="*/ 1104900 h 2101128"/>
                    <a:gd name="connsiteX25" fmla="*/ 2561356 w 4523506"/>
                    <a:gd name="connsiteY25" fmla="*/ 1112043 h 2101128"/>
                    <a:gd name="connsiteX26" fmla="*/ 2463725 w 4523506"/>
                    <a:gd name="connsiteY26" fmla="*/ 1140618 h 2101128"/>
                    <a:gd name="connsiteX27" fmla="*/ 2376263 w 4523506"/>
                    <a:gd name="connsiteY27" fmla="*/ 1316161 h 2101128"/>
                    <a:gd name="connsiteX28" fmla="*/ 2304255 w 4523506"/>
                    <a:gd name="connsiteY28" fmla="*/ 1388169 h 2101128"/>
                    <a:gd name="connsiteX29" fmla="*/ 2232247 w 4523506"/>
                    <a:gd name="connsiteY29" fmla="*/ 1460177 h 2101128"/>
                    <a:gd name="connsiteX30" fmla="*/ 2160239 w 4523506"/>
                    <a:gd name="connsiteY30" fmla="*/ 1532185 h 2101128"/>
                    <a:gd name="connsiteX31" fmla="*/ 2077962 w 4523506"/>
                    <a:gd name="connsiteY31" fmla="*/ 1643062 h 2101128"/>
                    <a:gd name="connsiteX32" fmla="*/ 1960884 w 4523506"/>
                    <a:gd name="connsiteY32" fmla="*/ 1774403 h 2101128"/>
                    <a:gd name="connsiteX33" fmla="*/ 1881856 w 4523506"/>
                    <a:gd name="connsiteY33" fmla="*/ 1840904 h 2101128"/>
                    <a:gd name="connsiteX34" fmla="*/ 1769839 w 4523506"/>
                    <a:gd name="connsiteY34" fmla="*/ 1872430 h 2101128"/>
                    <a:gd name="connsiteX35" fmla="*/ 1663625 w 4523506"/>
                    <a:gd name="connsiteY35" fmla="*/ 1919286 h 2101128"/>
                    <a:gd name="connsiteX36" fmla="*/ 1523131 w 4523506"/>
                    <a:gd name="connsiteY36" fmla="*/ 1931192 h 2101128"/>
                    <a:gd name="connsiteX37" fmla="*/ 1432643 w 4523506"/>
                    <a:gd name="connsiteY37" fmla="*/ 1974055 h 2101128"/>
                    <a:gd name="connsiteX38" fmla="*/ 1323106 w 4523506"/>
                    <a:gd name="connsiteY38" fmla="*/ 2045492 h 2101128"/>
                    <a:gd name="connsiteX39" fmla="*/ 1296912 w 4523506"/>
                    <a:gd name="connsiteY39" fmla="*/ 2069304 h 2101128"/>
                    <a:gd name="connsiteX40" fmla="*/ 1073075 w 4523506"/>
                    <a:gd name="connsiteY40" fmla="*/ 2059779 h 2101128"/>
                    <a:gd name="connsiteX41" fmla="*/ 1023167 w 4523506"/>
                    <a:gd name="connsiteY41" fmla="*/ 2089223 h 2101128"/>
                    <a:gd name="connsiteX42" fmla="*/ 907057 w 4523506"/>
                    <a:gd name="connsiteY42" fmla="*/ 2101128 h 2101128"/>
                    <a:gd name="connsiteX43" fmla="*/ 806375 w 4523506"/>
                    <a:gd name="connsiteY43" fmla="*/ 2095497 h 2101128"/>
                    <a:gd name="connsiteX44" fmla="*/ 642068 w 4523506"/>
                    <a:gd name="connsiteY44" fmla="*/ 2066922 h 2101128"/>
                    <a:gd name="connsiteX45" fmla="*/ 521096 w 4523506"/>
                    <a:gd name="connsiteY45" fmla="*/ 2032071 h 2101128"/>
                    <a:gd name="connsiteX46" fmla="*/ 0 w 4523506"/>
                    <a:gd name="connsiteY46" fmla="*/ 1388166 h 2101128"/>
                    <a:gd name="connsiteX0" fmla="*/ 4523506 w 4523506"/>
                    <a:gd name="connsiteY0" fmla="*/ 0 h 2101128"/>
                    <a:gd name="connsiteX1" fmla="*/ 4485406 w 4523506"/>
                    <a:gd name="connsiteY1" fmla="*/ 59531 h 2101128"/>
                    <a:gd name="connsiteX2" fmla="*/ 4387775 w 4523506"/>
                    <a:gd name="connsiteY2" fmla="*/ 107156 h 2101128"/>
                    <a:gd name="connsiteX3" fmla="*/ 4335387 w 4523506"/>
                    <a:gd name="connsiteY3" fmla="*/ 233362 h 2101128"/>
                    <a:gd name="connsiteX4" fmla="*/ 4287762 w 4523506"/>
                    <a:gd name="connsiteY4" fmla="*/ 297656 h 2101128"/>
                    <a:gd name="connsiteX5" fmla="*/ 4182987 w 4523506"/>
                    <a:gd name="connsiteY5" fmla="*/ 364331 h 2101128"/>
                    <a:gd name="connsiteX6" fmla="*/ 4075831 w 4523506"/>
                    <a:gd name="connsiteY6" fmla="*/ 423862 h 2101128"/>
                    <a:gd name="connsiteX7" fmla="*/ 3971056 w 4523506"/>
                    <a:gd name="connsiteY7" fmla="*/ 481012 h 2101128"/>
                    <a:gd name="connsiteX8" fmla="*/ 3842468 w 4523506"/>
                    <a:gd name="connsiteY8" fmla="*/ 564356 h 2101128"/>
                    <a:gd name="connsiteX9" fmla="*/ 3742456 w 4523506"/>
                    <a:gd name="connsiteY9" fmla="*/ 681037 h 2101128"/>
                    <a:gd name="connsiteX10" fmla="*/ 3623393 w 4523506"/>
                    <a:gd name="connsiteY10" fmla="*/ 726281 h 2101128"/>
                    <a:gd name="connsiteX11" fmla="*/ 3532906 w 4523506"/>
                    <a:gd name="connsiteY11" fmla="*/ 797718 h 2101128"/>
                    <a:gd name="connsiteX12" fmla="*/ 3494806 w 4523506"/>
                    <a:gd name="connsiteY12" fmla="*/ 850106 h 2101128"/>
                    <a:gd name="connsiteX13" fmla="*/ 3487662 w 4523506"/>
                    <a:gd name="connsiteY13" fmla="*/ 959643 h 2101128"/>
                    <a:gd name="connsiteX14" fmla="*/ 3420987 w 4523506"/>
                    <a:gd name="connsiteY14" fmla="*/ 1076325 h 2101128"/>
                    <a:gd name="connsiteX15" fmla="*/ 3404318 w 4523506"/>
                    <a:gd name="connsiteY15" fmla="*/ 1114425 h 2101128"/>
                    <a:gd name="connsiteX16" fmla="*/ 3363837 w 4523506"/>
                    <a:gd name="connsiteY16" fmla="*/ 1159668 h 2101128"/>
                    <a:gd name="connsiteX17" fmla="*/ 3209056 w 4523506"/>
                    <a:gd name="connsiteY17" fmla="*/ 1140618 h 2101128"/>
                    <a:gd name="connsiteX18" fmla="*/ 3130475 w 4523506"/>
                    <a:gd name="connsiteY18" fmla="*/ 1116806 h 2101128"/>
                    <a:gd name="connsiteX19" fmla="*/ 3050877 w 4523506"/>
                    <a:gd name="connsiteY19" fmla="*/ 1123379 h 2101128"/>
                    <a:gd name="connsiteX20" fmla="*/ 2961406 w 4523506"/>
                    <a:gd name="connsiteY20" fmla="*/ 1121568 h 2101128"/>
                    <a:gd name="connsiteX21" fmla="*/ 2868661 w 4523506"/>
                    <a:gd name="connsiteY21" fmla="*/ 1070992 h 2101128"/>
                    <a:gd name="connsiteX22" fmla="*/ 2804243 w 4523506"/>
                    <a:gd name="connsiteY22" fmla="*/ 1066800 h 2101128"/>
                    <a:gd name="connsiteX23" fmla="*/ 2716137 w 4523506"/>
                    <a:gd name="connsiteY23" fmla="*/ 1071562 h 2101128"/>
                    <a:gd name="connsiteX24" fmla="*/ 2635175 w 4523506"/>
                    <a:gd name="connsiteY24" fmla="*/ 1104900 h 2101128"/>
                    <a:gd name="connsiteX25" fmla="*/ 2561356 w 4523506"/>
                    <a:gd name="connsiteY25" fmla="*/ 1112043 h 2101128"/>
                    <a:gd name="connsiteX26" fmla="*/ 2463725 w 4523506"/>
                    <a:gd name="connsiteY26" fmla="*/ 1140618 h 2101128"/>
                    <a:gd name="connsiteX27" fmla="*/ 2376263 w 4523506"/>
                    <a:gd name="connsiteY27" fmla="*/ 1316161 h 2101128"/>
                    <a:gd name="connsiteX28" fmla="*/ 2304255 w 4523506"/>
                    <a:gd name="connsiteY28" fmla="*/ 1388169 h 2101128"/>
                    <a:gd name="connsiteX29" fmla="*/ 2232247 w 4523506"/>
                    <a:gd name="connsiteY29" fmla="*/ 1460177 h 2101128"/>
                    <a:gd name="connsiteX30" fmla="*/ 2160239 w 4523506"/>
                    <a:gd name="connsiteY30" fmla="*/ 1532185 h 2101128"/>
                    <a:gd name="connsiteX31" fmla="*/ 2077962 w 4523506"/>
                    <a:gd name="connsiteY31" fmla="*/ 1643062 h 2101128"/>
                    <a:gd name="connsiteX32" fmla="*/ 1960884 w 4523506"/>
                    <a:gd name="connsiteY32" fmla="*/ 1774403 h 2101128"/>
                    <a:gd name="connsiteX33" fmla="*/ 1881856 w 4523506"/>
                    <a:gd name="connsiteY33" fmla="*/ 1840904 h 2101128"/>
                    <a:gd name="connsiteX34" fmla="*/ 1769839 w 4523506"/>
                    <a:gd name="connsiteY34" fmla="*/ 1872430 h 2101128"/>
                    <a:gd name="connsiteX35" fmla="*/ 1663625 w 4523506"/>
                    <a:gd name="connsiteY35" fmla="*/ 1919286 h 2101128"/>
                    <a:gd name="connsiteX36" fmla="*/ 1523131 w 4523506"/>
                    <a:gd name="connsiteY36" fmla="*/ 1931192 h 2101128"/>
                    <a:gd name="connsiteX37" fmla="*/ 1432643 w 4523506"/>
                    <a:gd name="connsiteY37" fmla="*/ 1974055 h 2101128"/>
                    <a:gd name="connsiteX38" fmla="*/ 1323106 w 4523506"/>
                    <a:gd name="connsiteY38" fmla="*/ 2045492 h 2101128"/>
                    <a:gd name="connsiteX39" fmla="*/ 1296912 w 4523506"/>
                    <a:gd name="connsiteY39" fmla="*/ 2069304 h 2101128"/>
                    <a:gd name="connsiteX40" fmla="*/ 1073075 w 4523506"/>
                    <a:gd name="connsiteY40" fmla="*/ 2059779 h 2101128"/>
                    <a:gd name="connsiteX41" fmla="*/ 1023167 w 4523506"/>
                    <a:gd name="connsiteY41" fmla="*/ 2089223 h 2101128"/>
                    <a:gd name="connsiteX42" fmla="*/ 907057 w 4523506"/>
                    <a:gd name="connsiteY42" fmla="*/ 2101128 h 2101128"/>
                    <a:gd name="connsiteX43" fmla="*/ 806375 w 4523506"/>
                    <a:gd name="connsiteY43" fmla="*/ 2095497 h 2101128"/>
                    <a:gd name="connsiteX44" fmla="*/ 642068 w 4523506"/>
                    <a:gd name="connsiteY44" fmla="*/ 2066922 h 2101128"/>
                    <a:gd name="connsiteX45" fmla="*/ 521096 w 4523506"/>
                    <a:gd name="connsiteY45" fmla="*/ 2032071 h 2101128"/>
                    <a:gd name="connsiteX46" fmla="*/ 439662 w 4523506"/>
                    <a:gd name="connsiteY46" fmla="*/ 1971672 h 2101128"/>
                    <a:gd name="connsiteX47" fmla="*/ 0 w 4523506"/>
                    <a:gd name="connsiteY47" fmla="*/ 1388166 h 2101128"/>
                    <a:gd name="connsiteX0" fmla="*/ 4523506 w 4523506"/>
                    <a:gd name="connsiteY0" fmla="*/ 0 h 2101128"/>
                    <a:gd name="connsiteX1" fmla="*/ 4485406 w 4523506"/>
                    <a:gd name="connsiteY1" fmla="*/ 59531 h 2101128"/>
                    <a:gd name="connsiteX2" fmla="*/ 4387775 w 4523506"/>
                    <a:gd name="connsiteY2" fmla="*/ 107156 h 2101128"/>
                    <a:gd name="connsiteX3" fmla="*/ 4335387 w 4523506"/>
                    <a:gd name="connsiteY3" fmla="*/ 233362 h 2101128"/>
                    <a:gd name="connsiteX4" fmla="*/ 4287762 w 4523506"/>
                    <a:gd name="connsiteY4" fmla="*/ 297656 h 2101128"/>
                    <a:gd name="connsiteX5" fmla="*/ 4182987 w 4523506"/>
                    <a:gd name="connsiteY5" fmla="*/ 364331 h 2101128"/>
                    <a:gd name="connsiteX6" fmla="*/ 4075831 w 4523506"/>
                    <a:gd name="connsiteY6" fmla="*/ 423862 h 2101128"/>
                    <a:gd name="connsiteX7" fmla="*/ 3971056 w 4523506"/>
                    <a:gd name="connsiteY7" fmla="*/ 481012 h 2101128"/>
                    <a:gd name="connsiteX8" fmla="*/ 3842468 w 4523506"/>
                    <a:gd name="connsiteY8" fmla="*/ 564356 h 2101128"/>
                    <a:gd name="connsiteX9" fmla="*/ 3742456 w 4523506"/>
                    <a:gd name="connsiteY9" fmla="*/ 681037 h 2101128"/>
                    <a:gd name="connsiteX10" fmla="*/ 3623393 w 4523506"/>
                    <a:gd name="connsiteY10" fmla="*/ 726281 h 2101128"/>
                    <a:gd name="connsiteX11" fmla="*/ 3532906 w 4523506"/>
                    <a:gd name="connsiteY11" fmla="*/ 797718 h 2101128"/>
                    <a:gd name="connsiteX12" fmla="*/ 3494806 w 4523506"/>
                    <a:gd name="connsiteY12" fmla="*/ 850106 h 2101128"/>
                    <a:gd name="connsiteX13" fmla="*/ 3487662 w 4523506"/>
                    <a:gd name="connsiteY13" fmla="*/ 959643 h 2101128"/>
                    <a:gd name="connsiteX14" fmla="*/ 3420987 w 4523506"/>
                    <a:gd name="connsiteY14" fmla="*/ 1076325 h 2101128"/>
                    <a:gd name="connsiteX15" fmla="*/ 3404318 w 4523506"/>
                    <a:gd name="connsiteY15" fmla="*/ 1114425 h 2101128"/>
                    <a:gd name="connsiteX16" fmla="*/ 3363837 w 4523506"/>
                    <a:gd name="connsiteY16" fmla="*/ 1159668 h 2101128"/>
                    <a:gd name="connsiteX17" fmla="*/ 3209056 w 4523506"/>
                    <a:gd name="connsiteY17" fmla="*/ 1140618 h 2101128"/>
                    <a:gd name="connsiteX18" fmla="*/ 3130475 w 4523506"/>
                    <a:gd name="connsiteY18" fmla="*/ 1116806 h 2101128"/>
                    <a:gd name="connsiteX19" fmla="*/ 3050877 w 4523506"/>
                    <a:gd name="connsiteY19" fmla="*/ 1123379 h 2101128"/>
                    <a:gd name="connsiteX20" fmla="*/ 2961406 w 4523506"/>
                    <a:gd name="connsiteY20" fmla="*/ 1121568 h 2101128"/>
                    <a:gd name="connsiteX21" fmla="*/ 2868661 w 4523506"/>
                    <a:gd name="connsiteY21" fmla="*/ 1070992 h 2101128"/>
                    <a:gd name="connsiteX22" fmla="*/ 2804243 w 4523506"/>
                    <a:gd name="connsiteY22" fmla="*/ 1066800 h 2101128"/>
                    <a:gd name="connsiteX23" fmla="*/ 2716137 w 4523506"/>
                    <a:gd name="connsiteY23" fmla="*/ 1071562 h 2101128"/>
                    <a:gd name="connsiteX24" fmla="*/ 2635175 w 4523506"/>
                    <a:gd name="connsiteY24" fmla="*/ 1104900 h 2101128"/>
                    <a:gd name="connsiteX25" fmla="*/ 2561356 w 4523506"/>
                    <a:gd name="connsiteY25" fmla="*/ 1112043 h 2101128"/>
                    <a:gd name="connsiteX26" fmla="*/ 2463725 w 4523506"/>
                    <a:gd name="connsiteY26" fmla="*/ 1140618 h 2101128"/>
                    <a:gd name="connsiteX27" fmla="*/ 2376263 w 4523506"/>
                    <a:gd name="connsiteY27" fmla="*/ 1316161 h 2101128"/>
                    <a:gd name="connsiteX28" fmla="*/ 2304255 w 4523506"/>
                    <a:gd name="connsiteY28" fmla="*/ 1388169 h 2101128"/>
                    <a:gd name="connsiteX29" fmla="*/ 2232247 w 4523506"/>
                    <a:gd name="connsiteY29" fmla="*/ 1460177 h 2101128"/>
                    <a:gd name="connsiteX30" fmla="*/ 2160239 w 4523506"/>
                    <a:gd name="connsiteY30" fmla="*/ 1532185 h 2101128"/>
                    <a:gd name="connsiteX31" fmla="*/ 2077962 w 4523506"/>
                    <a:gd name="connsiteY31" fmla="*/ 1643062 h 2101128"/>
                    <a:gd name="connsiteX32" fmla="*/ 1960884 w 4523506"/>
                    <a:gd name="connsiteY32" fmla="*/ 1774403 h 2101128"/>
                    <a:gd name="connsiteX33" fmla="*/ 1881856 w 4523506"/>
                    <a:gd name="connsiteY33" fmla="*/ 1840904 h 2101128"/>
                    <a:gd name="connsiteX34" fmla="*/ 1769839 w 4523506"/>
                    <a:gd name="connsiteY34" fmla="*/ 1872430 h 2101128"/>
                    <a:gd name="connsiteX35" fmla="*/ 1663625 w 4523506"/>
                    <a:gd name="connsiteY35" fmla="*/ 1919286 h 2101128"/>
                    <a:gd name="connsiteX36" fmla="*/ 1523131 w 4523506"/>
                    <a:gd name="connsiteY36" fmla="*/ 1931192 h 2101128"/>
                    <a:gd name="connsiteX37" fmla="*/ 1432643 w 4523506"/>
                    <a:gd name="connsiteY37" fmla="*/ 1974055 h 2101128"/>
                    <a:gd name="connsiteX38" fmla="*/ 1323106 w 4523506"/>
                    <a:gd name="connsiteY38" fmla="*/ 2045492 h 2101128"/>
                    <a:gd name="connsiteX39" fmla="*/ 1296912 w 4523506"/>
                    <a:gd name="connsiteY39" fmla="*/ 2069304 h 2101128"/>
                    <a:gd name="connsiteX40" fmla="*/ 1073075 w 4523506"/>
                    <a:gd name="connsiteY40" fmla="*/ 2059779 h 2101128"/>
                    <a:gd name="connsiteX41" fmla="*/ 1023167 w 4523506"/>
                    <a:gd name="connsiteY41" fmla="*/ 2089223 h 2101128"/>
                    <a:gd name="connsiteX42" fmla="*/ 907057 w 4523506"/>
                    <a:gd name="connsiteY42" fmla="*/ 2101128 h 2101128"/>
                    <a:gd name="connsiteX43" fmla="*/ 806375 w 4523506"/>
                    <a:gd name="connsiteY43" fmla="*/ 2095497 h 2101128"/>
                    <a:gd name="connsiteX44" fmla="*/ 642068 w 4523506"/>
                    <a:gd name="connsiteY44" fmla="*/ 2066922 h 2101128"/>
                    <a:gd name="connsiteX45" fmla="*/ 521096 w 4523506"/>
                    <a:gd name="connsiteY45" fmla="*/ 2032071 h 2101128"/>
                    <a:gd name="connsiteX46" fmla="*/ 439662 w 4523506"/>
                    <a:gd name="connsiteY46" fmla="*/ 1971672 h 2101128"/>
                    <a:gd name="connsiteX47" fmla="*/ 380131 w 4523506"/>
                    <a:gd name="connsiteY47" fmla="*/ 1902615 h 2101128"/>
                    <a:gd name="connsiteX48" fmla="*/ 0 w 4523506"/>
                    <a:gd name="connsiteY48" fmla="*/ 1388166 h 2101128"/>
                    <a:gd name="connsiteX0" fmla="*/ 4523506 w 4523506"/>
                    <a:gd name="connsiteY0" fmla="*/ 0 h 2101128"/>
                    <a:gd name="connsiteX1" fmla="*/ 4485406 w 4523506"/>
                    <a:gd name="connsiteY1" fmla="*/ 59531 h 2101128"/>
                    <a:gd name="connsiteX2" fmla="*/ 4387775 w 4523506"/>
                    <a:gd name="connsiteY2" fmla="*/ 107156 h 2101128"/>
                    <a:gd name="connsiteX3" fmla="*/ 4335387 w 4523506"/>
                    <a:gd name="connsiteY3" fmla="*/ 233362 h 2101128"/>
                    <a:gd name="connsiteX4" fmla="*/ 4287762 w 4523506"/>
                    <a:gd name="connsiteY4" fmla="*/ 297656 h 2101128"/>
                    <a:gd name="connsiteX5" fmla="*/ 4182987 w 4523506"/>
                    <a:gd name="connsiteY5" fmla="*/ 364331 h 2101128"/>
                    <a:gd name="connsiteX6" fmla="*/ 4075831 w 4523506"/>
                    <a:gd name="connsiteY6" fmla="*/ 423862 h 2101128"/>
                    <a:gd name="connsiteX7" fmla="*/ 3971056 w 4523506"/>
                    <a:gd name="connsiteY7" fmla="*/ 481012 h 2101128"/>
                    <a:gd name="connsiteX8" fmla="*/ 3842468 w 4523506"/>
                    <a:gd name="connsiteY8" fmla="*/ 564356 h 2101128"/>
                    <a:gd name="connsiteX9" fmla="*/ 3742456 w 4523506"/>
                    <a:gd name="connsiteY9" fmla="*/ 681037 h 2101128"/>
                    <a:gd name="connsiteX10" fmla="*/ 3623393 w 4523506"/>
                    <a:gd name="connsiteY10" fmla="*/ 726281 h 2101128"/>
                    <a:gd name="connsiteX11" fmla="*/ 3532906 w 4523506"/>
                    <a:gd name="connsiteY11" fmla="*/ 797718 h 2101128"/>
                    <a:gd name="connsiteX12" fmla="*/ 3494806 w 4523506"/>
                    <a:gd name="connsiteY12" fmla="*/ 850106 h 2101128"/>
                    <a:gd name="connsiteX13" fmla="*/ 3487662 w 4523506"/>
                    <a:gd name="connsiteY13" fmla="*/ 959643 h 2101128"/>
                    <a:gd name="connsiteX14" fmla="*/ 3420987 w 4523506"/>
                    <a:gd name="connsiteY14" fmla="*/ 1076325 h 2101128"/>
                    <a:gd name="connsiteX15" fmla="*/ 3404318 w 4523506"/>
                    <a:gd name="connsiteY15" fmla="*/ 1114425 h 2101128"/>
                    <a:gd name="connsiteX16" fmla="*/ 3363837 w 4523506"/>
                    <a:gd name="connsiteY16" fmla="*/ 1159668 h 2101128"/>
                    <a:gd name="connsiteX17" fmla="*/ 3209056 w 4523506"/>
                    <a:gd name="connsiteY17" fmla="*/ 1140618 h 2101128"/>
                    <a:gd name="connsiteX18" fmla="*/ 3130475 w 4523506"/>
                    <a:gd name="connsiteY18" fmla="*/ 1116806 h 2101128"/>
                    <a:gd name="connsiteX19" fmla="*/ 3050877 w 4523506"/>
                    <a:gd name="connsiteY19" fmla="*/ 1123379 h 2101128"/>
                    <a:gd name="connsiteX20" fmla="*/ 2961406 w 4523506"/>
                    <a:gd name="connsiteY20" fmla="*/ 1121568 h 2101128"/>
                    <a:gd name="connsiteX21" fmla="*/ 2868661 w 4523506"/>
                    <a:gd name="connsiteY21" fmla="*/ 1070992 h 2101128"/>
                    <a:gd name="connsiteX22" fmla="*/ 2804243 w 4523506"/>
                    <a:gd name="connsiteY22" fmla="*/ 1066800 h 2101128"/>
                    <a:gd name="connsiteX23" fmla="*/ 2716137 w 4523506"/>
                    <a:gd name="connsiteY23" fmla="*/ 1071562 h 2101128"/>
                    <a:gd name="connsiteX24" fmla="*/ 2635175 w 4523506"/>
                    <a:gd name="connsiteY24" fmla="*/ 1104900 h 2101128"/>
                    <a:gd name="connsiteX25" fmla="*/ 2561356 w 4523506"/>
                    <a:gd name="connsiteY25" fmla="*/ 1112043 h 2101128"/>
                    <a:gd name="connsiteX26" fmla="*/ 2463725 w 4523506"/>
                    <a:gd name="connsiteY26" fmla="*/ 1140618 h 2101128"/>
                    <a:gd name="connsiteX27" fmla="*/ 2376263 w 4523506"/>
                    <a:gd name="connsiteY27" fmla="*/ 1316161 h 2101128"/>
                    <a:gd name="connsiteX28" fmla="*/ 2304255 w 4523506"/>
                    <a:gd name="connsiteY28" fmla="*/ 1388169 h 2101128"/>
                    <a:gd name="connsiteX29" fmla="*/ 2232247 w 4523506"/>
                    <a:gd name="connsiteY29" fmla="*/ 1460177 h 2101128"/>
                    <a:gd name="connsiteX30" fmla="*/ 2160239 w 4523506"/>
                    <a:gd name="connsiteY30" fmla="*/ 1532185 h 2101128"/>
                    <a:gd name="connsiteX31" fmla="*/ 2077962 w 4523506"/>
                    <a:gd name="connsiteY31" fmla="*/ 1643062 h 2101128"/>
                    <a:gd name="connsiteX32" fmla="*/ 1960884 w 4523506"/>
                    <a:gd name="connsiteY32" fmla="*/ 1774403 h 2101128"/>
                    <a:gd name="connsiteX33" fmla="*/ 1881856 w 4523506"/>
                    <a:gd name="connsiteY33" fmla="*/ 1840904 h 2101128"/>
                    <a:gd name="connsiteX34" fmla="*/ 1769839 w 4523506"/>
                    <a:gd name="connsiteY34" fmla="*/ 1872430 h 2101128"/>
                    <a:gd name="connsiteX35" fmla="*/ 1663625 w 4523506"/>
                    <a:gd name="connsiteY35" fmla="*/ 1919286 h 2101128"/>
                    <a:gd name="connsiteX36" fmla="*/ 1523131 w 4523506"/>
                    <a:gd name="connsiteY36" fmla="*/ 1931192 h 2101128"/>
                    <a:gd name="connsiteX37" fmla="*/ 1432643 w 4523506"/>
                    <a:gd name="connsiteY37" fmla="*/ 1974055 h 2101128"/>
                    <a:gd name="connsiteX38" fmla="*/ 1323106 w 4523506"/>
                    <a:gd name="connsiteY38" fmla="*/ 2045492 h 2101128"/>
                    <a:gd name="connsiteX39" fmla="*/ 1296912 w 4523506"/>
                    <a:gd name="connsiteY39" fmla="*/ 2069304 h 2101128"/>
                    <a:gd name="connsiteX40" fmla="*/ 1073075 w 4523506"/>
                    <a:gd name="connsiteY40" fmla="*/ 2059779 h 2101128"/>
                    <a:gd name="connsiteX41" fmla="*/ 1023167 w 4523506"/>
                    <a:gd name="connsiteY41" fmla="*/ 2089223 h 2101128"/>
                    <a:gd name="connsiteX42" fmla="*/ 907057 w 4523506"/>
                    <a:gd name="connsiteY42" fmla="*/ 2101128 h 2101128"/>
                    <a:gd name="connsiteX43" fmla="*/ 806375 w 4523506"/>
                    <a:gd name="connsiteY43" fmla="*/ 2095497 h 2101128"/>
                    <a:gd name="connsiteX44" fmla="*/ 642068 w 4523506"/>
                    <a:gd name="connsiteY44" fmla="*/ 2066922 h 2101128"/>
                    <a:gd name="connsiteX45" fmla="*/ 521096 w 4523506"/>
                    <a:gd name="connsiteY45" fmla="*/ 2032071 h 2101128"/>
                    <a:gd name="connsiteX46" fmla="*/ 439662 w 4523506"/>
                    <a:gd name="connsiteY46" fmla="*/ 1971672 h 2101128"/>
                    <a:gd name="connsiteX47" fmla="*/ 380131 w 4523506"/>
                    <a:gd name="connsiteY47" fmla="*/ 1902615 h 2101128"/>
                    <a:gd name="connsiteX48" fmla="*/ 296787 w 4523506"/>
                    <a:gd name="connsiteY48" fmla="*/ 1845465 h 2101128"/>
                    <a:gd name="connsiteX49" fmla="*/ 0 w 4523506"/>
                    <a:gd name="connsiteY49" fmla="*/ 1388166 h 2101128"/>
                    <a:gd name="connsiteX0" fmla="*/ 4523506 w 4523506"/>
                    <a:gd name="connsiteY0" fmla="*/ 0 h 2101128"/>
                    <a:gd name="connsiteX1" fmla="*/ 4485406 w 4523506"/>
                    <a:gd name="connsiteY1" fmla="*/ 59531 h 2101128"/>
                    <a:gd name="connsiteX2" fmla="*/ 4387775 w 4523506"/>
                    <a:gd name="connsiteY2" fmla="*/ 107156 h 2101128"/>
                    <a:gd name="connsiteX3" fmla="*/ 4335387 w 4523506"/>
                    <a:gd name="connsiteY3" fmla="*/ 233362 h 2101128"/>
                    <a:gd name="connsiteX4" fmla="*/ 4287762 w 4523506"/>
                    <a:gd name="connsiteY4" fmla="*/ 297656 h 2101128"/>
                    <a:gd name="connsiteX5" fmla="*/ 4182987 w 4523506"/>
                    <a:gd name="connsiteY5" fmla="*/ 364331 h 2101128"/>
                    <a:gd name="connsiteX6" fmla="*/ 4075831 w 4523506"/>
                    <a:gd name="connsiteY6" fmla="*/ 423862 h 2101128"/>
                    <a:gd name="connsiteX7" fmla="*/ 3971056 w 4523506"/>
                    <a:gd name="connsiteY7" fmla="*/ 481012 h 2101128"/>
                    <a:gd name="connsiteX8" fmla="*/ 3842468 w 4523506"/>
                    <a:gd name="connsiteY8" fmla="*/ 564356 h 2101128"/>
                    <a:gd name="connsiteX9" fmla="*/ 3742456 w 4523506"/>
                    <a:gd name="connsiteY9" fmla="*/ 681037 h 2101128"/>
                    <a:gd name="connsiteX10" fmla="*/ 3623393 w 4523506"/>
                    <a:gd name="connsiteY10" fmla="*/ 726281 h 2101128"/>
                    <a:gd name="connsiteX11" fmla="*/ 3532906 w 4523506"/>
                    <a:gd name="connsiteY11" fmla="*/ 797718 h 2101128"/>
                    <a:gd name="connsiteX12" fmla="*/ 3494806 w 4523506"/>
                    <a:gd name="connsiteY12" fmla="*/ 850106 h 2101128"/>
                    <a:gd name="connsiteX13" fmla="*/ 3487662 w 4523506"/>
                    <a:gd name="connsiteY13" fmla="*/ 959643 h 2101128"/>
                    <a:gd name="connsiteX14" fmla="*/ 3420987 w 4523506"/>
                    <a:gd name="connsiteY14" fmla="*/ 1076325 h 2101128"/>
                    <a:gd name="connsiteX15" fmla="*/ 3404318 w 4523506"/>
                    <a:gd name="connsiteY15" fmla="*/ 1114425 h 2101128"/>
                    <a:gd name="connsiteX16" fmla="*/ 3363837 w 4523506"/>
                    <a:gd name="connsiteY16" fmla="*/ 1159668 h 2101128"/>
                    <a:gd name="connsiteX17" fmla="*/ 3209056 w 4523506"/>
                    <a:gd name="connsiteY17" fmla="*/ 1140618 h 2101128"/>
                    <a:gd name="connsiteX18" fmla="*/ 3130475 w 4523506"/>
                    <a:gd name="connsiteY18" fmla="*/ 1116806 h 2101128"/>
                    <a:gd name="connsiteX19" fmla="*/ 3050877 w 4523506"/>
                    <a:gd name="connsiteY19" fmla="*/ 1123379 h 2101128"/>
                    <a:gd name="connsiteX20" fmla="*/ 2961406 w 4523506"/>
                    <a:gd name="connsiteY20" fmla="*/ 1121568 h 2101128"/>
                    <a:gd name="connsiteX21" fmla="*/ 2868661 w 4523506"/>
                    <a:gd name="connsiteY21" fmla="*/ 1070992 h 2101128"/>
                    <a:gd name="connsiteX22" fmla="*/ 2804243 w 4523506"/>
                    <a:gd name="connsiteY22" fmla="*/ 1066800 h 2101128"/>
                    <a:gd name="connsiteX23" fmla="*/ 2716137 w 4523506"/>
                    <a:gd name="connsiteY23" fmla="*/ 1071562 h 2101128"/>
                    <a:gd name="connsiteX24" fmla="*/ 2635175 w 4523506"/>
                    <a:gd name="connsiteY24" fmla="*/ 1104900 h 2101128"/>
                    <a:gd name="connsiteX25" fmla="*/ 2561356 w 4523506"/>
                    <a:gd name="connsiteY25" fmla="*/ 1112043 h 2101128"/>
                    <a:gd name="connsiteX26" fmla="*/ 2463725 w 4523506"/>
                    <a:gd name="connsiteY26" fmla="*/ 1140618 h 2101128"/>
                    <a:gd name="connsiteX27" fmla="*/ 2376263 w 4523506"/>
                    <a:gd name="connsiteY27" fmla="*/ 1316161 h 2101128"/>
                    <a:gd name="connsiteX28" fmla="*/ 2304255 w 4523506"/>
                    <a:gd name="connsiteY28" fmla="*/ 1388169 h 2101128"/>
                    <a:gd name="connsiteX29" fmla="*/ 2232247 w 4523506"/>
                    <a:gd name="connsiteY29" fmla="*/ 1460177 h 2101128"/>
                    <a:gd name="connsiteX30" fmla="*/ 2160239 w 4523506"/>
                    <a:gd name="connsiteY30" fmla="*/ 1532185 h 2101128"/>
                    <a:gd name="connsiteX31" fmla="*/ 2077962 w 4523506"/>
                    <a:gd name="connsiteY31" fmla="*/ 1643062 h 2101128"/>
                    <a:gd name="connsiteX32" fmla="*/ 1960884 w 4523506"/>
                    <a:gd name="connsiteY32" fmla="*/ 1774403 h 2101128"/>
                    <a:gd name="connsiteX33" fmla="*/ 1881856 w 4523506"/>
                    <a:gd name="connsiteY33" fmla="*/ 1840904 h 2101128"/>
                    <a:gd name="connsiteX34" fmla="*/ 1769839 w 4523506"/>
                    <a:gd name="connsiteY34" fmla="*/ 1872430 h 2101128"/>
                    <a:gd name="connsiteX35" fmla="*/ 1663625 w 4523506"/>
                    <a:gd name="connsiteY35" fmla="*/ 1919286 h 2101128"/>
                    <a:gd name="connsiteX36" fmla="*/ 1523131 w 4523506"/>
                    <a:gd name="connsiteY36" fmla="*/ 1931192 h 2101128"/>
                    <a:gd name="connsiteX37" fmla="*/ 1432643 w 4523506"/>
                    <a:gd name="connsiteY37" fmla="*/ 1974055 h 2101128"/>
                    <a:gd name="connsiteX38" fmla="*/ 1323106 w 4523506"/>
                    <a:gd name="connsiteY38" fmla="*/ 2045492 h 2101128"/>
                    <a:gd name="connsiteX39" fmla="*/ 1296912 w 4523506"/>
                    <a:gd name="connsiteY39" fmla="*/ 2069304 h 2101128"/>
                    <a:gd name="connsiteX40" fmla="*/ 1073075 w 4523506"/>
                    <a:gd name="connsiteY40" fmla="*/ 2059779 h 2101128"/>
                    <a:gd name="connsiteX41" fmla="*/ 1023167 w 4523506"/>
                    <a:gd name="connsiteY41" fmla="*/ 2089223 h 2101128"/>
                    <a:gd name="connsiteX42" fmla="*/ 907057 w 4523506"/>
                    <a:gd name="connsiteY42" fmla="*/ 2101128 h 2101128"/>
                    <a:gd name="connsiteX43" fmla="*/ 806375 w 4523506"/>
                    <a:gd name="connsiteY43" fmla="*/ 2095497 h 2101128"/>
                    <a:gd name="connsiteX44" fmla="*/ 642068 w 4523506"/>
                    <a:gd name="connsiteY44" fmla="*/ 2066922 h 2101128"/>
                    <a:gd name="connsiteX45" fmla="*/ 521096 w 4523506"/>
                    <a:gd name="connsiteY45" fmla="*/ 2032071 h 2101128"/>
                    <a:gd name="connsiteX46" fmla="*/ 439662 w 4523506"/>
                    <a:gd name="connsiteY46" fmla="*/ 1971672 h 2101128"/>
                    <a:gd name="connsiteX47" fmla="*/ 380131 w 4523506"/>
                    <a:gd name="connsiteY47" fmla="*/ 1902615 h 2101128"/>
                    <a:gd name="connsiteX48" fmla="*/ 296787 w 4523506"/>
                    <a:gd name="connsiteY48" fmla="*/ 1845465 h 2101128"/>
                    <a:gd name="connsiteX49" fmla="*/ 41993 w 4523506"/>
                    <a:gd name="connsiteY49" fmla="*/ 1759740 h 2101128"/>
                    <a:gd name="connsiteX50" fmla="*/ 0 w 4523506"/>
                    <a:gd name="connsiteY50" fmla="*/ 1388166 h 2101128"/>
                    <a:gd name="connsiteX0" fmla="*/ 4641056 w 4641056"/>
                    <a:gd name="connsiteY0" fmla="*/ 0 h 2101128"/>
                    <a:gd name="connsiteX1" fmla="*/ 4602956 w 4641056"/>
                    <a:gd name="connsiteY1" fmla="*/ 59531 h 2101128"/>
                    <a:gd name="connsiteX2" fmla="*/ 4505325 w 4641056"/>
                    <a:gd name="connsiteY2" fmla="*/ 107156 h 2101128"/>
                    <a:gd name="connsiteX3" fmla="*/ 4452937 w 4641056"/>
                    <a:gd name="connsiteY3" fmla="*/ 233362 h 2101128"/>
                    <a:gd name="connsiteX4" fmla="*/ 4405312 w 4641056"/>
                    <a:gd name="connsiteY4" fmla="*/ 297656 h 2101128"/>
                    <a:gd name="connsiteX5" fmla="*/ 4300537 w 4641056"/>
                    <a:gd name="connsiteY5" fmla="*/ 364331 h 2101128"/>
                    <a:gd name="connsiteX6" fmla="*/ 4193381 w 4641056"/>
                    <a:gd name="connsiteY6" fmla="*/ 423862 h 2101128"/>
                    <a:gd name="connsiteX7" fmla="*/ 4088606 w 4641056"/>
                    <a:gd name="connsiteY7" fmla="*/ 481012 h 2101128"/>
                    <a:gd name="connsiteX8" fmla="*/ 3960018 w 4641056"/>
                    <a:gd name="connsiteY8" fmla="*/ 564356 h 2101128"/>
                    <a:gd name="connsiteX9" fmla="*/ 3860006 w 4641056"/>
                    <a:gd name="connsiteY9" fmla="*/ 681037 h 2101128"/>
                    <a:gd name="connsiteX10" fmla="*/ 3740943 w 4641056"/>
                    <a:gd name="connsiteY10" fmla="*/ 726281 h 2101128"/>
                    <a:gd name="connsiteX11" fmla="*/ 3650456 w 4641056"/>
                    <a:gd name="connsiteY11" fmla="*/ 797718 h 2101128"/>
                    <a:gd name="connsiteX12" fmla="*/ 3612356 w 4641056"/>
                    <a:gd name="connsiteY12" fmla="*/ 850106 h 2101128"/>
                    <a:gd name="connsiteX13" fmla="*/ 3605212 w 4641056"/>
                    <a:gd name="connsiteY13" fmla="*/ 959643 h 2101128"/>
                    <a:gd name="connsiteX14" fmla="*/ 3538537 w 4641056"/>
                    <a:gd name="connsiteY14" fmla="*/ 1076325 h 2101128"/>
                    <a:gd name="connsiteX15" fmla="*/ 3521868 w 4641056"/>
                    <a:gd name="connsiteY15" fmla="*/ 1114425 h 2101128"/>
                    <a:gd name="connsiteX16" fmla="*/ 3481387 w 4641056"/>
                    <a:gd name="connsiteY16" fmla="*/ 1159668 h 2101128"/>
                    <a:gd name="connsiteX17" fmla="*/ 3326606 w 4641056"/>
                    <a:gd name="connsiteY17" fmla="*/ 1140618 h 2101128"/>
                    <a:gd name="connsiteX18" fmla="*/ 3248025 w 4641056"/>
                    <a:gd name="connsiteY18" fmla="*/ 1116806 h 2101128"/>
                    <a:gd name="connsiteX19" fmla="*/ 3168427 w 4641056"/>
                    <a:gd name="connsiteY19" fmla="*/ 1123379 h 2101128"/>
                    <a:gd name="connsiteX20" fmla="*/ 3078956 w 4641056"/>
                    <a:gd name="connsiteY20" fmla="*/ 1121568 h 2101128"/>
                    <a:gd name="connsiteX21" fmla="*/ 2986211 w 4641056"/>
                    <a:gd name="connsiteY21" fmla="*/ 1070992 h 2101128"/>
                    <a:gd name="connsiteX22" fmla="*/ 2921793 w 4641056"/>
                    <a:gd name="connsiteY22" fmla="*/ 1066800 h 2101128"/>
                    <a:gd name="connsiteX23" fmla="*/ 2833687 w 4641056"/>
                    <a:gd name="connsiteY23" fmla="*/ 1071562 h 2101128"/>
                    <a:gd name="connsiteX24" fmla="*/ 2752725 w 4641056"/>
                    <a:gd name="connsiteY24" fmla="*/ 1104900 h 2101128"/>
                    <a:gd name="connsiteX25" fmla="*/ 2678906 w 4641056"/>
                    <a:gd name="connsiteY25" fmla="*/ 1112043 h 2101128"/>
                    <a:gd name="connsiteX26" fmla="*/ 2581275 w 4641056"/>
                    <a:gd name="connsiteY26" fmla="*/ 1140618 h 2101128"/>
                    <a:gd name="connsiteX27" fmla="*/ 2493813 w 4641056"/>
                    <a:gd name="connsiteY27" fmla="*/ 1316161 h 2101128"/>
                    <a:gd name="connsiteX28" fmla="*/ 2421805 w 4641056"/>
                    <a:gd name="connsiteY28" fmla="*/ 1388169 h 2101128"/>
                    <a:gd name="connsiteX29" fmla="*/ 2349797 w 4641056"/>
                    <a:gd name="connsiteY29" fmla="*/ 1460177 h 2101128"/>
                    <a:gd name="connsiteX30" fmla="*/ 2277789 w 4641056"/>
                    <a:gd name="connsiteY30" fmla="*/ 1532185 h 2101128"/>
                    <a:gd name="connsiteX31" fmla="*/ 2195512 w 4641056"/>
                    <a:gd name="connsiteY31" fmla="*/ 1643062 h 2101128"/>
                    <a:gd name="connsiteX32" fmla="*/ 2078434 w 4641056"/>
                    <a:gd name="connsiteY32" fmla="*/ 1774403 h 2101128"/>
                    <a:gd name="connsiteX33" fmla="*/ 1999406 w 4641056"/>
                    <a:gd name="connsiteY33" fmla="*/ 1840904 h 2101128"/>
                    <a:gd name="connsiteX34" fmla="*/ 1887389 w 4641056"/>
                    <a:gd name="connsiteY34" fmla="*/ 1872430 h 2101128"/>
                    <a:gd name="connsiteX35" fmla="*/ 1781175 w 4641056"/>
                    <a:gd name="connsiteY35" fmla="*/ 1919286 h 2101128"/>
                    <a:gd name="connsiteX36" fmla="*/ 1640681 w 4641056"/>
                    <a:gd name="connsiteY36" fmla="*/ 1931192 h 2101128"/>
                    <a:gd name="connsiteX37" fmla="*/ 1550193 w 4641056"/>
                    <a:gd name="connsiteY37" fmla="*/ 1974055 h 2101128"/>
                    <a:gd name="connsiteX38" fmla="*/ 1440656 w 4641056"/>
                    <a:gd name="connsiteY38" fmla="*/ 2045492 h 2101128"/>
                    <a:gd name="connsiteX39" fmla="*/ 1414462 w 4641056"/>
                    <a:gd name="connsiteY39" fmla="*/ 2069304 h 2101128"/>
                    <a:gd name="connsiteX40" fmla="*/ 1190625 w 4641056"/>
                    <a:gd name="connsiteY40" fmla="*/ 2059779 h 2101128"/>
                    <a:gd name="connsiteX41" fmla="*/ 1140717 w 4641056"/>
                    <a:gd name="connsiteY41" fmla="*/ 2089223 h 2101128"/>
                    <a:gd name="connsiteX42" fmla="*/ 1024607 w 4641056"/>
                    <a:gd name="connsiteY42" fmla="*/ 2101128 h 2101128"/>
                    <a:gd name="connsiteX43" fmla="*/ 923925 w 4641056"/>
                    <a:gd name="connsiteY43" fmla="*/ 2095497 h 2101128"/>
                    <a:gd name="connsiteX44" fmla="*/ 759618 w 4641056"/>
                    <a:gd name="connsiteY44" fmla="*/ 2066922 h 2101128"/>
                    <a:gd name="connsiteX45" fmla="*/ 638646 w 4641056"/>
                    <a:gd name="connsiteY45" fmla="*/ 2032071 h 2101128"/>
                    <a:gd name="connsiteX46" fmla="*/ 557212 w 4641056"/>
                    <a:gd name="connsiteY46" fmla="*/ 1971672 h 2101128"/>
                    <a:gd name="connsiteX47" fmla="*/ 497681 w 4641056"/>
                    <a:gd name="connsiteY47" fmla="*/ 1902615 h 2101128"/>
                    <a:gd name="connsiteX48" fmla="*/ 414337 w 4641056"/>
                    <a:gd name="connsiteY48" fmla="*/ 1845465 h 2101128"/>
                    <a:gd name="connsiteX49" fmla="*/ 159543 w 4641056"/>
                    <a:gd name="connsiteY49" fmla="*/ 1759740 h 2101128"/>
                    <a:gd name="connsiteX50" fmla="*/ 0 w 4641056"/>
                    <a:gd name="connsiteY50" fmla="*/ 1569240 h 2101128"/>
                    <a:gd name="connsiteX51" fmla="*/ 117550 w 4641056"/>
                    <a:gd name="connsiteY51" fmla="*/ 1388166 h 2101128"/>
                    <a:gd name="connsiteX0" fmla="*/ 5963667 w 5963667"/>
                    <a:gd name="connsiteY0" fmla="*/ 0 h 2101128"/>
                    <a:gd name="connsiteX1" fmla="*/ 5925567 w 5963667"/>
                    <a:gd name="connsiteY1" fmla="*/ 59531 h 2101128"/>
                    <a:gd name="connsiteX2" fmla="*/ 5827936 w 5963667"/>
                    <a:gd name="connsiteY2" fmla="*/ 107156 h 2101128"/>
                    <a:gd name="connsiteX3" fmla="*/ 5775548 w 5963667"/>
                    <a:gd name="connsiteY3" fmla="*/ 233362 h 2101128"/>
                    <a:gd name="connsiteX4" fmla="*/ 5727923 w 5963667"/>
                    <a:gd name="connsiteY4" fmla="*/ 297656 h 2101128"/>
                    <a:gd name="connsiteX5" fmla="*/ 5623148 w 5963667"/>
                    <a:gd name="connsiteY5" fmla="*/ 364331 h 2101128"/>
                    <a:gd name="connsiteX6" fmla="*/ 5515992 w 5963667"/>
                    <a:gd name="connsiteY6" fmla="*/ 423862 h 2101128"/>
                    <a:gd name="connsiteX7" fmla="*/ 5411217 w 5963667"/>
                    <a:gd name="connsiteY7" fmla="*/ 481012 h 2101128"/>
                    <a:gd name="connsiteX8" fmla="*/ 5282629 w 5963667"/>
                    <a:gd name="connsiteY8" fmla="*/ 564356 h 2101128"/>
                    <a:gd name="connsiteX9" fmla="*/ 5182617 w 5963667"/>
                    <a:gd name="connsiteY9" fmla="*/ 681037 h 2101128"/>
                    <a:gd name="connsiteX10" fmla="*/ 5063554 w 5963667"/>
                    <a:gd name="connsiteY10" fmla="*/ 726281 h 2101128"/>
                    <a:gd name="connsiteX11" fmla="*/ 4973067 w 5963667"/>
                    <a:gd name="connsiteY11" fmla="*/ 797718 h 2101128"/>
                    <a:gd name="connsiteX12" fmla="*/ 4934967 w 5963667"/>
                    <a:gd name="connsiteY12" fmla="*/ 850106 h 2101128"/>
                    <a:gd name="connsiteX13" fmla="*/ 4927823 w 5963667"/>
                    <a:gd name="connsiteY13" fmla="*/ 959643 h 2101128"/>
                    <a:gd name="connsiteX14" fmla="*/ 4861148 w 5963667"/>
                    <a:gd name="connsiteY14" fmla="*/ 1076325 h 2101128"/>
                    <a:gd name="connsiteX15" fmla="*/ 4844479 w 5963667"/>
                    <a:gd name="connsiteY15" fmla="*/ 1114425 h 2101128"/>
                    <a:gd name="connsiteX16" fmla="*/ 4803998 w 5963667"/>
                    <a:gd name="connsiteY16" fmla="*/ 1159668 h 2101128"/>
                    <a:gd name="connsiteX17" fmla="*/ 4649217 w 5963667"/>
                    <a:gd name="connsiteY17" fmla="*/ 1140618 h 2101128"/>
                    <a:gd name="connsiteX18" fmla="*/ 4570636 w 5963667"/>
                    <a:gd name="connsiteY18" fmla="*/ 1116806 h 2101128"/>
                    <a:gd name="connsiteX19" fmla="*/ 4491038 w 5963667"/>
                    <a:gd name="connsiteY19" fmla="*/ 1123379 h 2101128"/>
                    <a:gd name="connsiteX20" fmla="*/ 4401567 w 5963667"/>
                    <a:gd name="connsiteY20" fmla="*/ 1121568 h 2101128"/>
                    <a:gd name="connsiteX21" fmla="*/ 4308822 w 5963667"/>
                    <a:gd name="connsiteY21" fmla="*/ 1070992 h 2101128"/>
                    <a:gd name="connsiteX22" fmla="*/ 4244404 w 5963667"/>
                    <a:gd name="connsiteY22" fmla="*/ 1066800 h 2101128"/>
                    <a:gd name="connsiteX23" fmla="*/ 4156298 w 5963667"/>
                    <a:gd name="connsiteY23" fmla="*/ 1071562 h 2101128"/>
                    <a:gd name="connsiteX24" fmla="*/ 4075336 w 5963667"/>
                    <a:gd name="connsiteY24" fmla="*/ 1104900 h 2101128"/>
                    <a:gd name="connsiteX25" fmla="*/ 4001517 w 5963667"/>
                    <a:gd name="connsiteY25" fmla="*/ 1112043 h 2101128"/>
                    <a:gd name="connsiteX26" fmla="*/ 3903886 w 5963667"/>
                    <a:gd name="connsiteY26" fmla="*/ 1140618 h 2101128"/>
                    <a:gd name="connsiteX27" fmla="*/ 3816424 w 5963667"/>
                    <a:gd name="connsiteY27" fmla="*/ 1316161 h 2101128"/>
                    <a:gd name="connsiteX28" fmla="*/ 3744416 w 5963667"/>
                    <a:gd name="connsiteY28" fmla="*/ 1388169 h 2101128"/>
                    <a:gd name="connsiteX29" fmla="*/ 3672408 w 5963667"/>
                    <a:gd name="connsiteY29" fmla="*/ 1460177 h 2101128"/>
                    <a:gd name="connsiteX30" fmla="*/ 3600400 w 5963667"/>
                    <a:gd name="connsiteY30" fmla="*/ 1532185 h 2101128"/>
                    <a:gd name="connsiteX31" fmla="*/ 3518123 w 5963667"/>
                    <a:gd name="connsiteY31" fmla="*/ 1643062 h 2101128"/>
                    <a:gd name="connsiteX32" fmla="*/ 3401045 w 5963667"/>
                    <a:gd name="connsiteY32" fmla="*/ 1774403 h 2101128"/>
                    <a:gd name="connsiteX33" fmla="*/ 3322017 w 5963667"/>
                    <a:gd name="connsiteY33" fmla="*/ 1840904 h 2101128"/>
                    <a:gd name="connsiteX34" fmla="*/ 3210000 w 5963667"/>
                    <a:gd name="connsiteY34" fmla="*/ 1872430 h 2101128"/>
                    <a:gd name="connsiteX35" fmla="*/ 3103786 w 5963667"/>
                    <a:gd name="connsiteY35" fmla="*/ 1919286 h 2101128"/>
                    <a:gd name="connsiteX36" fmla="*/ 2963292 w 5963667"/>
                    <a:gd name="connsiteY36" fmla="*/ 1931192 h 2101128"/>
                    <a:gd name="connsiteX37" fmla="*/ 2872804 w 5963667"/>
                    <a:gd name="connsiteY37" fmla="*/ 1974055 h 2101128"/>
                    <a:gd name="connsiteX38" fmla="*/ 2763267 w 5963667"/>
                    <a:gd name="connsiteY38" fmla="*/ 2045492 h 2101128"/>
                    <a:gd name="connsiteX39" fmla="*/ 2737073 w 5963667"/>
                    <a:gd name="connsiteY39" fmla="*/ 2069304 h 2101128"/>
                    <a:gd name="connsiteX40" fmla="*/ 2513236 w 5963667"/>
                    <a:gd name="connsiteY40" fmla="*/ 2059779 h 2101128"/>
                    <a:gd name="connsiteX41" fmla="*/ 2463328 w 5963667"/>
                    <a:gd name="connsiteY41" fmla="*/ 2089223 h 2101128"/>
                    <a:gd name="connsiteX42" fmla="*/ 2347218 w 5963667"/>
                    <a:gd name="connsiteY42" fmla="*/ 2101128 h 2101128"/>
                    <a:gd name="connsiteX43" fmla="*/ 2246536 w 5963667"/>
                    <a:gd name="connsiteY43" fmla="*/ 2095497 h 2101128"/>
                    <a:gd name="connsiteX44" fmla="*/ 2082229 w 5963667"/>
                    <a:gd name="connsiteY44" fmla="*/ 2066922 h 2101128"/>
                    <a:gd name="connsiteX45" fmla="*/ 1961257 w 5963667"/>
                    <a:gd name="connsiteY45" fmla="*/ 2032071 h 2101128"/>
                    <a:gd name="connsiteX46" fmla="*/ 1879823 w 5963667"/>
                    <a:gd name="connsiteY46" fmla="*/ 1971672 h 2101128"/>
                    <a:gd name="connsiteX47" fmla="*/ 1820292 w 5963667"/>
                    <a:gd name="connsiteY47" fmla="*/ 1902615 h 2101128"/>
                    <a:gd name="connsiteX48" fmla="*/ 1736948 w 5963667"/>
                    <a:gd name="connsiteY48" fmla="*/ 1845465 h 2101128"/>
                    <a:gd name="connsiteX49" fmla="*/ 1482154 w 5963667"/>
                    <a:gd name="connsiteY49" fmla="*/ 1759740 h 2101128"/>
                    <a:gd name="connsiteX50" fmla="*/ 1322611 w 5963667"/>
                    <a:gd name="connsiteY50" fmla="*/ 1569240 h 2101128"/>
                    <a:gd name="connsiteX51" fmla="*/ 0 w 5963667"/>
                    <a:gd name="connsiteY51" fmla="*/ 1820214 h 2101128"/>
                    <a:gd name="connsiteX0" fmla="*/ 5963667 w 5963667"/>
                    <a:gd name="connsiteY0" fmla="*/ 0 h 2101128"/>
                    <a:gd name="connsiteX1" fmla="*/ 5925567 w 5963667"/>
                    <a:gd name="connsiteY1" fmla="*/ 59531 h 2101128"/>
                    <a:gd name="connsiteX2" fmla="*/ 5827936 w 5963667"/>
                    <a:gd name="connsiteY2" fmla="*/ 107156 h 2101128"/>
                    <a:gd name="connsiteX3" fmla="*/ 5775548 w 5963667"/>
                    <a:gd name="connsiteY3" fmla="*/ 233362 h 2101128"/>
                    <a:gd name="connsiteX4" fmla="*/ 5727923 w 5963667"/>
                    <a:gd name="connsiteY4" fmla="*/ 297656 h 2101128"/>
                    <a:gd name="connsiteX5" fmla="*/ 5623148 w 5963667"/>
                    <a:gd name="connsiteY5" fmla="*/ 364331 h 2101128"/>
                    <a:gd name="connsiteX6" fmla="*/ 5515992 w 5963667"/>
                    <a:gd name="connsiteY6" fmla="*/ 423862 h 2101128"/>
                    <a:gd name="connsiteX7" fmla="*/ 5411217 w 5963667"/>
                    <a:gd name="connsiteY7" fmla="*/ 481012 h 2101128"/>
                    <a:gd name="connsiteX8" fmla="*/ 5282629 w 5963667"/>
                    <a:gd name="connsiteY8" fmla="*/ 564356 h 2101128"/>
                    <a:gd name="connsiteX9" fmla="*/ 5182617 w 5963667"/>
                    <a:gd name="connsiteY9" fmla="*/ 681037 h 2101128"/>
                    <a:gd name="connsiteX10" fmla="*/ 5063554 w 5963667"/>
                    <a:gd name="connsiteY10" fmla="*/ 726281 h 2101128"/>
                    <a:gd name="connsiteX11" fmla="*/ 4973067 w 5963667"/>
                    <a:gd name="connsiteY11" fmla="*/ 797718 h 2101128"/>
                    <a:gd name="connsiteX12" fmla="*/ 4934967 w 5963667"/>
                    <a:gd name="connsiteY12" fmla="*/ 850106 h 2101128"/>
                    <a:gd name="connsiteX13" fmla="*/ 4927823 w 5963667"/>
                    <a:gd name="connsiteY13" fmla="*/ 959643 h 2101128"/>
                    <a:gd name="connsiteX14" fmla="*/ 4861148 w 5963667"/>
                    <a:gd name="connsiteY14" fmla="*/ 1076325 h 2101128"/>
                    <a:gd name="connsiteX15" fmla="*/ 4844479 w 5963667"/>
                    <a:gd name="connsiteY15" fmla="*/ 1114425 h 2101128"/>
                    <a:gd name="connsiteX16" fmla="*/ 4803998 w 5963667"/>
                    <a:gd name="connsiteY16" fmla="*/ 1159668 h 2101128"/>
                    <a:gd name="connsiteX17" fmla="*/ 4649217 w 5963667"/>
                    <a:gd name="connsiteY17" fmla="*/ 1140618 h 2101128"/>
                    <a:gd name="connsiteX18" fmla="*/ 4570636 w 5963667"/>
                    <a:gd name="connsiteY18" fmla="*/ 1116806 h 2101128"/>
                    <a:gd name="connsiteX19" fmla="*/ 4491038 w 5963667"/>
                    <a:gd name="connsiteY19" fmla="*/ 1123379 h 2101128"/>
                    <a:gd name="connsiteX20" fmla="*/ 4401567 w 5963667"/>
                    <a:gd name="connsiteY20" fmla="*/ 1121568 h 2101128"/>
                    <a:gd name="connsiteX21" fmla="*/ 4308822 w 5963667"/>
                    <a:gd name="connsiteY21" fmla="*/ 1070992 h 2101128"/>
                    <a:gd name="connsiteX22" fmla="*/ 4244404 w 5963667"/>
                    <a:gd name="connsiteY22" fmla="*/ 1066800 h 2101128"/>
                    <a:gd name="connsiteX23" fmla="*/ 4156298 w 5963667"/>
                    <a:gd name="connsiteY23" fmla="*/ 1071562 h 2101128"/>
                    <a:gd name="connsiteX24" fmla="*/ 4075336 w 5963667"/>
                    <a:gd name="connsiteY24" fmla="*/ 1104900 h 2101128"/>
                    <a:gd name="connsiteX25" fmla="*/ 4001517 w 5963667"/>
                    <a:gd name="connsiteY25" fmla="*/ 1112043 h 2101128"/>
                    <a:gd name="connsiteX26" fmla="*/ 3903886 w 5963667"/>
                    <a:gd name="connsiteY26" fmla="*/ 1140618 h 2101128"/>
                    <a:gd name="connsiteX27" fmla="*/ 3816424 w 5963667"/>
                    <a:gd name="connsiteY27" fmla="*/ 1316161 h 2101128"/>
                    <a:gd name="connsiteX28" fmla="*/ 3744416 w 5963667"/>
                    <a:gd name="connsiteY28" fmla="*/ 1388169 h 2101128"/>
                    <a:gd name="connsiteX29" fmla="*/ 3672408 w 5963667"/>
                    <a:gd name="connsiteY29" fmla="*/ 1460177 h 2101128"/>
                    <a:gd name="connsiteX30" fmla="*/ 3600400 w 5963667"/>
                    <a:gd name="connsiteY30" fmla="*/ 1532185 h 2101128"/>
                    <a:gd name="connsiteX31" fmla="*/ 3518123 w 5963667"/>
                    <a:gd name="connsiteY31" fmla="*/ 1643062 h 2101128"/>
                    <a:gd name="connsiteX32" fmla="*/ 3401045 w 5963667"/>
                    <a:gd name="connsiteY32" fmla="*/ 1774403 h 2101128"/>
                    <a:gd name="connsiteX33" fmla="*/ 3322017 w 5963667"/>
                    <a:gd name="connsiteY33" fmla="*/ 1840904 h 2101128"/>
                    <a:gd name="connsiteX34" fmla="*/ 3210000 w 5963667"/>
                    <a:gd name="connsiteY34" fmla="*/ 1872430 h 2101128"/>
                    <a:gd name="connsiteX35" fmla="*/ 3103786 w 5963667"/>
                    <a:gd name="connsiteY35" fmla="*/ 1919286 h 2101128"/>
                    <a:gd name="connsiteX36" fmla="*/ 2963292 w 5963667"/>
                    <a:gd name="connsiteY36" fmla="*/ 1931192 h 2101128"/>
                    <a:gd name="connsiteX37" fmla="*/ 2872804 w 5963667"/>
                    <a:gd name="connsiteY37" fmla="*/ 1974055 h 2101128"/>
                    <a:gd name="connsiteX38" fmla="*/ 2763267 w 5963667"/>
                    <a:gd name="connsiteY38" fmla="*/ 2045492 h 2101128"/>
                    <a:gd name="connsiteX39" fmla="*/ 2737073 w 5963667"/>
                    <a:gd name="connsiteY39" fmla="*/ 2069304 h 2101128"/>
                    <a:gd name="connsiteX40" fmla="*/ 2513236 w 5963667"/>
                    <a:gd name="connsiteY40" fmla="*/ 2059779 h 2101128"/>
                    <a:gd name="connsiteX41" fmla="*/ 2463328 w 5963667"/>
                    <a:gd name="connsiteY41" fmla="*/ 2089223 h 2101128"/>
                    <a:gd name="connsiteX42" fmla="*/ 2347218 w 5963667"/>
                    <a:gd name="connsiteY42" fmla="*/ 2101128 h 2101128"/>
                    <a:gd name="connsiteX43" fmla="*/ 2246536 w 5963667"/>
                    <a:gd name="connsiteY43" fmla="*/ 2095497 h 2101128"/>
                    <a:gd name="connsiteX44" fmla="*/ 2082229 w 5963667"/>
                    <a:gd name="connsiteY44" fmla="*/ 2066922 h 2101128"/>
                    <a:gd name="connsiteX45" fmla="*/ 1961257 w 5963667"/>
                    <a:gd name="connsiteY45" fmla="*/ 2032071 h 2101128"/>
                    <a:gd name="connsiteX46" fmla="*/ 1879823 w 5963667"/>
                    <a:gd name="connsiteY46" fmla="*/ 1971672 h 2101128"/>
                    <a:gd name="connsiteX47" fmla="*/ 1820292 w 5963667"/>
                    <a:gd name="connsiteY47" fmla="*/ 1902615 h 2101128"/>
                    <a:gd name="connsiteX48" fmla="*/ 1736948 w 5963667"/>
                    <a:gd name="connsiteY48" fmla="*/ 1845465 h 2101128"/>
                    <a:gd name="connsiteX49" fmla="*/ 1482154 w 5963667"/>
                    <a:gd name="connsiteY49" fmla="*/ 1759740 h 2101128"/>
                    <a:gd name="connsiteX50" fmla="*/ 1322611 w 5963667"/>
                    <a:gd name="connsiteY50" fmla="*/ 1569240 h 2101128"/>
                    <a:gd name="connsiteX51" fmla="*/ 1260302 w 5963667"/>
                    <a:gd name="connsiteY51" fmla="*/ 1481903 h 2101128"/>
                    <a:gd name="connsiteX52" fmla="*/ 0 w 5963667"/>
                    <a:gd name="connsiteY52" fmla="*/ 1820214 h 2101128"/>
                    <a:gd name="connsiteX0" fmla="*/ 5963667 w 5963667"/>
                    <a:gd name="connsiteY0" fmla="*/ 0 h 2101128"/>
                    <a:gd name="connsiteX1" fmla="*/ 5925567 w 5963667"/>
                    <a:gd name="connsiteY1" fmla="*/ 59531 h 2101128"/>
                    <a:gd name="connsiteX2" fmla="*/ 5827936 w 5963667"/>
                    <a:gd name="connsiteY2" fmla="*/ 107156 h 2101128"/>
                    <a:gd name="connsiteX3" fmla="*/ 5775548 w 5963667"/>
                    <a:gd name="connsiteY3" fmla="*/ 233362 h 2101128"/>
                    <a:gd name="connsiteX4" fmla="*/ 5727923 w 5963667"/>
                    <a:gd name="connsiteY4" fmla="*/ 297656 h 2101128"/>
                    <a:gd name="connsiteX5" fmla="*/ 5623148 w 5963667"/>
                    <a:gd name="connsiteY5" fmla="*/ 364331 h 2101128"/>
                    <a:gd name="connsiteX6" fmla="*/ 5515992 w 5963667"/>
                    <a:gd name="connsiteY6" fmla="*/ 423862 h 2101128"/>
                    <a:gd name="connsiteX7" fmla="*/ 5411217 w 5963667"/>
                    <a:gd name="connsiteY7" fmla="*/ 481012 h 2101128"/>
                    <a:gd name="connsiteX8" fmla="*/ 5282629 w 5963667"/>
                    <a:gd name="connsiteY8" fmla="*/ 564356 h 2101128"/>
                    <a:gd name="connsiteX9" fmla="*/ 5182617 w 5963667"/>
                    <a:gd name="connsiteY9" fmla="*/ 681037 h 2101128"/>
                    <a:gd name="connsiteX10" fmla="*/ 5063554 w 5963667"/>
                    <a:gd name="connsiteY10" fmla="*/ 726281 h 2101128"/>
                    <a:gd name="connsiteX11" fmla="*/ 4973067 w 5963667"/>
                    <a:gd name="connsiteY11" fmla="*/ 797718 h 2101128"/>
                    <a:gd name="connsiteX12" fmla="*/ 4934967 w 5963667"/>
                    <a:gd name="connsiteY12" fmla="*/ 850106 h 2101128"/>
                    <a:gd name="connsiteX13" fmla="*/ 4927823 w 5963667"/>
                    <a:gd name="connsiteY13" fmla="*/ 959643 h 2101128"/>
                    <a:gd name="connsiteX14" fmla="*/ 4861148 w 5963667"/>
                    <a:gd name="connsiteY14" fmla="*/ 1076325 h 2101128"/>
                    <a:gd name="connsiteX15" fmla="*/ 4844479 w 5963667"/>
                    <a:gd name="connsiteY15" fmla="*/ 1114425 h 2101128"/>
                    <a:gd name="connsiteX16" fmla="*/ 4803998 w 5963667"/>
                    <a:gd name="connsiteY16" fmla="*/ 1159668 h 2101128"/>
                    <a:gd name="connsiteX17" fmla="*/ 4649217 w 5963667"/>
                    <a:gd name="connsiteY17" fmla="*/ 1140618 h 2101128"/>
                    <a:gd name="connsiteX18" fmla="*/ 4570636 w 5963667"/>
                    <a:gd name="connsiteY18" fmla="*/ 1116806 h 2101128"/>
                    <a:gd name="connsiteX19" fmla="*/ 4491038 w 5963667"/>
                    <a:gd name="connsiteY19" fmla="*/ 1123379 h 2101128"/>
                    <a:gd name="connsiteX20" fmla="*/ 4401567 w 5963667"/>
                    <a:gd name="connsiteY20" fmla="*/ 1121568 h 2101128"/>
                    <a:gd name="connsiteX21" fmla="*/ 4308822 w 5963667"/>
                    <a:gd name="connsiteY21" fmla="*/ 1070992 h 2101128"/>
                    <a:gd name="connsiteX22" fmla="*/ 4244404 w 5963667"/>
                    <a:gd name="connsiteY22" fmla="*/ 1066800 h 2101128"/>
                    <a:gd name="connsiteX23" fmla="*/ 4156298 w 5963667"/>
                    <a:gd name="connsiteY23" fmla="*/ 1071562 h 2101128"/>
                    <a:gd name="connsiteX24" fmla="*/ 4075336 w 5963667"/>
                    <a:gd name="connsiteY24" fmla="*/ 1104900 h 2101128"/>
                    <a:gd name="connsiteX25" fmla="*/ 4001517 w 5963667"/>
                    <a:gd name="connsiteY25" fmla="*/ 1112043 h 2101128"/>
                    <a:gd name="connsiteX26" fmla="*/ 3903886 w 5963667"/>
                    <a:gd name="connsiteY26" fmla="*/ 1140618 h 2101128"/>
                    <a:gd name="connsiteX27" fmla="*/ 3816424 w 5963667"/>
                    <a:gd name="connsiteY27" fmla="*/ 1316161 h 2101128"/>
                    <a:gd name="connsiteX28" fmla="*/ 3744416 w 5963667"/>
                    <a:gd name="connsiteY28" fmla="*/ 1388169 h 2101128"/>
                    <a:gd name="connsiteX29" fmla="*/ 3672408 w 5963667"/>
                    <a:gd name="connsiteY29" fmla="*/ 1460177 h 2101128"/>
                    <a:gd name="connsiteX30" fmla="*/ 3600400 w 5963667"/>
                    <a:gd name="connsiteY30" fmla="*/ 1532185 h 2101128"/>
                    <a:gd name="connsiteX31" fmla="*/ 3518123 w 5963667"/>
                    <a:gd name="connsiteY31" fmla="*/ 1643062 h 2101128"/>
                    <a:gd name="connsiteX32" fmla="*/ 3401045 w 5963667"/>
                    <a:gd name="connsiteY32" fmla="*/ 1774403 h 2101128"/>
                    <a:gd name="connsiteX33" fmla="*/ 3322017 w 5963667"/>
                    <a:gd name="connsiteY33" fmla="*/ 1840904 h 2101128"/>
                    <a:gd name="connsiteX34" fmla="*/ 3210000 w 5963667"/>
                    <a:gd name="connsiteY34" fmla="*/ 1872430 h 2101128"/>
                    <a:gd name="connsiteX35" fmla="*/ 3103786 w 5963667"/>
                    <a:gd name="connsiteY35" fmla="*/ 1919286 h 2101128"/>
                    <a:gd name="connsiteX36" fmla="*/ 2963292 w 5963667"/>
                    <a:gd name="connsiteY36" fmla="*/ 1931192 h 2101128"/>
                    <a:gd name="connsiteX37" fmla="*/ 2872804 w 5963667"/>
                    <a:gd name="connsiteY37" fmla="*/ 1974055 h 2101128"/>
                    <a:gd name="connsiteX38" fmla="*/ 2763267 w 5963667"/>
                    <a:gd name="connsiteY38" fmla="*/ 2045492 h 2101128"/>
                    <a:gd name="connsiteX39" fmla="*/ 2737073 w 5963667"/>
                    <a:gd name="connsiteY39" fmla="*/ 2069304 h 2101128"/>
                    <a:gd name="connsiteX40" fmla="*/ 2513236 w 5963667"/>
                    <a:gd name="connsiteY40" fmla="*/ 2059779 h 2101128"/>
                    <a:gd name="connsiteX41" fmla="*/ 2463328 w 5963667"/>
                    <a:gd name="connsiteY41" fmla="*/ 2089223 h 2101128"/>
                    <a:gd name="connsiteX42" fmla="*/ 2347218 w 5963667"/>
                    <a:gd name="connsiteY42" fmla="*/ 2101128 h 2101128"/>
                    <a:gd name="connsiteX43" fmla="*/ 2246536 w 5963667"/>
                    <a:gd name="connsiteY43" fmla="*/ 2095497 h 2101128"/>
                    <a:gd name="connsiteX44" fmla="*/ 2082229 w 5963667"/>
                    <a:gd name="connsiteY44" fmla="*/ 2066922 h 2101128"/>
                    <a:gd name="connsiteX45" fmla="*/ 1961257 w 5963667"/>
                    <a:gd name="connsiteY45" fmla="*/ 2032071 h 2101128"/>
                    <a:gd name="connsiteX46" fmla="*/ 1879823 w 5963667"/>
                    <a:gd name="connsiteY46" fmla="*/ 1971672 h 2101128"/>
                    <a:gd name="connsiteX47" fmla="*/ 1820292 w 5963667"/>
                    <a:gd name="connsiteY47" fmla="*/ 1902615 h 2101128"/>
                    <a:gd name="connsiteX48" fmla="*/ 1736948 w 5963667"/>
                    <a:gd name="connsiteY48" fmla="*/ 1845465 h 2101128"/>
                    <a:gd name="connsiteX49" fmla="*/ 1482154 w 5963667"/>
                    <a:gd name="connsiteY49" fmla="*/ 1759740 h 2101128"/>
                    <a:gd name="connsiteX50" fmla="*/ 1322611 w 5963667"/>
                    <a:gd name="connsiteY50" fmla="*/ 1569240 h 2101128"/>
                    <a:gd name="connsiteX51" fmla="*/ 1260302 w 5963667"/>
                    <a:gd name="connsiteY51" fmla="*/ 1481903 h 2101128"/>
                    <a:gd name="connsiteX52" fmla="*/ 1117824 w 5963667"/>
                    <a:gd name="connsiteY52" fmla="*/ 1371597 h 2101128"/>
                    <a:gd name="connsiteX53" fmla="*/ 0 w 5963667"/>
                    <a:gd name="connsiteY53" fmla="*/ 1820214 h 2101128"/>
                    <a:gd name="connsiteX0" fmla="*/ 5963667 w 5963667"/>
                    <a:gd name="connsiteY0" fmla="*/ 0 h 2101128"/>
                    <a:gd name="connsiteX1" fmla="*/ 5925567 w 5963667"/>
                    <a:gd name="connsiteY1" fmla="*/ 59531 h 2101128"/>
                    <a:gd name="connsiteX2" fmla="*/ 5827936 w 5963667"/>
                    <a:gd name="connsiteY2" fmla="*/ 107156 h 2101128"/>
                    <a:gd name="connsiteX3" fmla="*/ 5775548 w 5963667"/>
                    <a:gd name="connsiteY3" fmla="*/ 233362 h 2101128"/>
                    <a:gd name="connsiteX4" fmla="*/ 5727923 w 5963667"/>
                    <a:gd name="connsiteY4" fmla="*/ 297656 h 2101128"/>
                    <a:gd name="connsiteX5" fmla="*/ 5623148 w 5963667"/>
                    <a:gd name="connsiteY5" fmla="*/ 364331 h 2101128"/>
                    <a:gd name="connsiteX6" fmla="*/ 5515992 w 5963667"/>
                    <a:gd name="connsiteY6" fmla="*/ 423862 h 2101128"/>
                    <a:gd name="connsiteX7" fmla="*/ 5411217 w 5963667"/>
                    <a:gd name="connsiteY7" fmla="*/ 481012 h 2101128"/>
                    <a:gd name="connsiteX8" fmla="*/ 5282629 w 5963667"/>
                    <a:gd name="connsiteY8" fmla="*/ 564356 h 2101128"/>
                    <a:gd name="connsiteX9" fmla="*/ 5182617 w 5963667"/>
                    <a:gd name="connsiteY9" fmla="*/ 681037 h 2101128"/>
                    <a:gd name="connsiteX10" fmla="*/ 5063554 w 5963667"/>
                    <a:gd name="connsiteY10" fmla="*/ 726281 h 2101128"/>
                    <a:gd name="connsiteX11" fmla="*/ 4973067 w 5963667"/>
                    <a:gd name="connsiteY11" fmla="*/ 797718 h 2101128"/>
                    <a:gd name="connsiteX12" fmla="*/ 4934967 w 5963667"/>
                    <a:gd name="connsiteY12" fmla="*/ 850106 h 2101128"/>
                    <a:gd name="connsiteX13" fmla="*/ 4927823 w 5963667"/>
                    <a:gd name="connsiteY13" fmla="*/ 959643 h 2101128"/>
                    <a:gd name="connsiteX14" fmla="*/ 4861148 w 5963667"/>
                    <a:gd name="connsiteY14" fmla="*/ 1076325 h 2101128"/>
                    <a:gd name="connsiteX15" fmla="*/ 4844479 w 5963667"/>
                    <a:gd name="connsiteY15" fmla="*/ 1114425 h 2101128"/>
                    <a:gd name="connsiteX16" fmla="*/ 4803998 w 5963667"/>
                    <a:gd name="connsiteY16" fmla="*/ 1159668 h 2101128"/>
                    <a:gd name="connsiteX17" fmla="*/ 4649217 w 5963667"/>
                    <a:gd name="connsiteY17" fmla="*/ 1140618 h 2101128"/>
                    <a:gd name="connsiteX18" fmla="*/ 4570636 w 5963667"/>
                    <a:gd name="connsiteY18" fmla="*/ 1116806 h 2101128"/>
                    <a:gd name="connsiteX19" fmla="*/ 4491038 w 5963667"/>
                    <a:gd name="connsiteY19" fmla="*/ 1123379 h 2101128"/>
                    <a:gd name="connsiteX20" fmla="*/ 4401567 w 5963667"/>
                    <a:gd name="connsiteY20" fmla="*/ 1121568 h 2101128"/>
                    <a:gd name="connsiteX21" fmla="*/ 4308822 w 5963667"/>
                    <a:gd name="connsiteY21" fmla="*/ 1070992 h 2101128"/>
                    <a:gd name="connsiteX22" fmla="*/ 4244404 w 5963667"/>
                    <a:gd name="connsiteY22" fmla="*/ 1066800 h 2101128"/>
                    <a:gd name="connsiteX23" fmla="*/ 4156298 w 5963667"/>
                    <a:gd name="connsiteY23" fmla="*/ 1071562 h 2101128"/>
                    <a:gd name="connsiteX24" fmla="*/ 4075336 w 5963667"/>
                    <a:gd name="connsiteY24" fmla="*/ 1104900 h 2101128"/>
                    <a:gd name="connsiteX25" fmla="*/ 4001517 w 5963667"/>
                    <a:gd name="connsiteY25" fmla="*/ 1112043 h 2101128"/>
                    <a:gd name="connsiteX26" fmla="*/ 3903886 w 5963667"/>
                    <a:gd name="connsiteY26" fmla="*/ 1140618 h 2101128"/>
                    <a:gd name="connsiteX27" fmla="*/ 3816424 w 5963667"/>
                    <a:gd name="connsiteY27" fmla="*/ 1316161 h 2101128"/>
                    <a:gd name="connsiteX28" fmla="*/ 3744416 w 5963667"/>
                    <a:gd name="connsiteY28" fmla="*/ 1388169 h 2101128"/>
                    <a:gd name="connsiteX29" fmla="*/ 3672408 w 5963667"/>
                    <a:gd name="connsiteY29" fmla="*/ 1460177 h 2101128"/>
                    <a:gd name="connsiteX30" fmla="*/ 3600400 w 5963667"/>
                    <a:gd name="connsiteY30" fmla="*/ 1532185 h 2101128"/>
                    <a:gd name="connsiteX31" fmla="*/ 3518123 w 5963667"/>
                    <a:gd name="connsiteY31" fmla="*/ 1643062 h 2101128"/>
                    <a:gd name="connsiteX32" fmla="*/ 3401045 w 5963667"/>
                    <a:gd name="connsiteY32" fmla="*/ 1774403 h 2101128"/>
                    <a:gd name="connsiteX33" fmla="*/ 3322017 w 5963667"/>
                    <a:gd name="connsiteY33" fmla="*/ 1840904 h 2101128"/>
                    <a:gd name="connsiteX34" fmla="*/ 3210000 w 5963667"/>
                    <a:gd name="connsiteY34" fmla="*/ 1872430 h 2101128"/>
                    <a:gd name="connsiteX35" fmla="*/ 3103786 w 5963667"/>
                    <a:gd name="connsiteY35" fmla="*/ 1919286 h 2101128"/>
                    <a:gd name="connsiteX36" fmla="*/ 2963292 w 5963667"/>
                    <a:gd name="connsiteY36" fmla="*/ 1931192 h 2101128"/>
                    <a:gd name="connsiteX37" fmla="*/ 2872804 w 5963667"/>
                    <a:gd name="connsiteY37" fmla="*/ 1974055 h 2101128"/>
                    <a:gd name="connsiteX38" fmla="*/ 2763267 w 5963667"/>
                    <a:gd name="connsiteY38" fmla="*/ 2045492 h 2101128"/>
                    <a:gd name="connsiteX39" fmla="*/ 2737073 w 5963667"/>
                    <a:gd name="connsiteY39" fmla="*/ 2069304 h 2101128"/>
                    <a:gd name="connsiteX40" fmla="*/ 2513236 w 5963667"/>
                    <a:gd name="connsiteY40" fmla="*/ 2059779 h 2101128"/>
                    <a:gd name="connsiteX41" fmla="*/ 2463328 w 5963667"/>
                    <a:gd name="connsiteY41" fmla="*/ 2089223 h 2101128"/>
                    <a:gd name="connsiteX42" fmla="*/ 2347218 w 5963667"/>
                    <a:gd name="connsiteY42" fmla="*/ 2101128 h 2101128"/>
                    <a:gd name="connsiteX43" fmla="*/ 2246536 w 5963667"/>
                    <a:gd name="connsiteY43" fmla="*/ 2095497 h 2101128"/>
                    <a:gd name="connsiteX44" fmla="*/ 2082229 w 5963667"/>
                    <a:gd name="connsiteY44" fmla="*/ 2066922 h 2101128"/>
                    <a:gd name="connsiteX45" fmla="*/ 1961257 w 5963667"/>
                    <a:gd name="connsiteY45" fmla="*/ 2032071 h 2101128"/>
                    <a:gd name="connsiteX46" fmla="*/ 1879823 w 5963667"/>
                    <a:gd name="connsiteY46" fmla="*/ 1971672 h 2101128"/>
                    <a:gd name="connsiteX47" fmla="*/ 1820292 w 5963667"/>
                    <a:gd name="connsiteY47" fmla="*/ 1902615 h 2101128"/>
                    <a:gd name="connsiteX48" fmla="*/ 1736948 w 5963667"/>
                    <a:gd name="connsiteY48" fmla="*/ 1845465 h 2101128"/>
                    <a:gd name="connsiteX49" fmla="*/ 1482154 w 5963667"/>
                    <a:gd name="connsiteY49" fmla="*/ 1759740 h 2101128"/>
                    <a:gd name="connsiteX50" fmla="*/ 1322611 w 5963667"/>
                    <a:gd name="connsiteY50" fmla="*/ 1569240 h 2101128"/>
                    <a:gd name="connsiteX51" fmla="*/ 1260302 w 5963667"/>
                    <a:gd name="connsiteY51" fmla="*/ 1481903 h 2101128"/>
                    <a:gd name="connsiteX52" fmla="*/ 1117824 w 5963667"/>
                    <a:gd name="connsiteY52" fmla="*/ 1371597 h 2101128"/>
                    <a:gd name="connsiteX53" fmla="*/ 1053704 w 5963667"/>
                    <a:gd name="connsiteY53" fmla="*/ 1250252 h 2101128"/>
                    <a:gd name="connsiteX54" fmla="*/ 0 w 5963667"/>
                    <a:gd name="connsiteY54" fmla="*/ 1820214 h 2101128"/>
                    <a:gd name="connsiteX0" fmla="*/ 5963667 w 5963667"/>
                    <a:gd name="connsiteY0" fmla="*/ 0 h 2101128"/>
                    <a:gd name="connsiteX1" fmla="*/ 5925567 w 5963667"/>
                    <a:gd name="connsiteY1" fmla="*/ 59531 h 2101128"/>
                    <a:gd name="connsiteX2" fmla="*/ 5827936 w 5963667"/>
                    <a:gd name="connsiteY2" fmla="*/ 107156 h 2101128"/>
                    <a:gd name="connsiteX3" fmla="*/ 5775548 w 5963667"/>
                    <a:gd name="connsiteY3" fmla="*/ 233362 h 2101128"/>
                    <a:gd name="connsiteX4" fmla="*/ 5727923 w 5963667"/>
                    <a:gd name="connsiteY4" fmla="*/ 297656 h 2101128"/>
                    <a:gd name="connsiteX5" fmla="*/ 5623148 w 5963667"/>
                    <a:gd name="connsiteY5" fmla="*/ 364331 h 2101128"/>
                    <a:gd name="connsiteX6" fmla="*/ 5515992 w 5963667"/>
                    <a:gd name="connsiteY6" fmla="*/ 423862 h 2101128"/>
                    <a:gd name="connsiteX7" fmla="*/ 5411217 w 5963667"/>
                    <a:gd name="connsiteY7" fmla="*/ 481012 h 2101128"/>
                    <a:gd name="connsiteX8" fmla="*/ 5282629 w 5963667"/>
                    <a:gd name="connsiteY8" fmla="*/ 564356 h 2101128"/>
                    <a:gd name="connsiteX9" fmla="*/ 5182617 w 5963667"/>
                    <a:gd name="connsiteY9" fmla="*/ 681037 h 2101128"/>
                    <a:gd name="connsiteX10" fmla="*/ 5063554 w 5963667"/>
                    <a:gd name="connsiteY10" fmla="*/ 726281 h 2101128"/>
                    <a:gd name="connsiteX11" fmla="*/ 4973067 w 5963667"/>
                    <a:gd name="connsiteY11" fmla="*/ 797718 h 2101128"/>
                    <a:gd name="connsiteX12" fmla="*/ 4934967 w 5963667"/>
                    <a:gd name="connsiteY12" fmla="*/ 850106 h 2101128"/>
                    <a:gd name="connsiteX13" fmla="*/ 4927823 w 5963667"/>
                    <a:gd name="connsiteY13" fmla="*/ 959643 h 2101128"/>
                    <a:gd name="connsiteX14" fmla="*/ 4861148 w 5963667"/>
                    <a:gd name="connsiteY14" fmla="*/ 1076325 h 2101128"/>
                    <a:gd name="connsiteX15" fmla="*/ 4844479 w 5963667"/>
                    <a:gd name="connsiteY15" fmla="*/ 1114425 h 2101128"/>
                    <a:gd name="connsiteX16" fmla="*/ 4803998 w 5963667"/>
                    <a:gd name="connsiteY16" fmla="*/ 1159668 h 2101128"/>
                    <a:gd name="connsiteX17" fmla="*/ 4649217 w 5963667"/>
                    <a:gd name="connsiteY17" fmla="*/ 1140618 h 2101128"/>
                    <a:gd name="connsiteX18" fmla="*/ 4570636 w 5963667"/>
                    <a:gd name="connsiteY18" fmla="*/ 1116806 h 2101128"/>
                    <a:gd name="connsiteX19" fmla="*/ 4491038 w 5963667"/>
                    <a:gd name="connsiteY19" fmla="*/ 1123379 h 2101128"/>
                    <a:gd name="connsiteX20" fmla="*/ 4401567 w 5963667"/>
                    <a:gd name="connsiteY20" fmla="*/ 1121568 h 2101128"/>
                    <a:gd name="connsiteX21" fmla="*/ 4308822 w 5963667"/>
                    <a:gd name="connsiteY21" fmla="*/ 1070992 h 2101128"/>
                    <a:gd name="connsiteX22" fmla="*/ 4244404 w 5963667"/>
                    <a:gd name="connsiteY22" fmla="*/ 1066800 h 2101128"/>
                    <a:gd name="connsiteX23" fmla="*/ 4156298 w 5963667"/>
                    <a:gd name="connsiteY23" fmla="*/ 1071562 h 2101128"/>
                    <a:gd name="connsiteX24" fmla="*/ 4075336 w 5963667"/>
                    <a:gd name="connsiteY24" fmla="*/ 1104900 h 2101128"/>
                    <a:gd name="connsiteX25" fmla="*/ 4001517 w 5963667"/>
                    <a:gd name="connsiteY25" fmla="*/ 1112043 h 2101128"/>
                    <a:gd name="connsiteX26" fmla="*/ 3903886 w 5963667"/>
                    <a:gd name="connsiteY26" fmla="*/ 1140618 h 2101128"/>
                    <a:gd name="connsiteX27" fmla="*/ 3816424 w 5963667"/>
                    <a:gd name="connsiteY27" fmla="*/ 1316161 h 2101128"/>
                    <a:gd name="connsiteX28" fmla="*/ 3744416 w 5963667"/>
                    <a:gd name="connsiteY28" fmla="*/ 1388169 h 2101128"/>
                    <a:gd name="connsiteX29" fmla="*/ 3672408 w 5963667"/>
                    <a:gd name="connsiteY29" fmla="*/ 1460177 h 2101128"/>
                    <a:gd name="connsiteX30" fmla="*/ 3600400 w 5963667"/>
                    <a:gd name="connsiteY30" fmla="*/ 1532185 h 2101128"/>
                    <a:gd name="connsiteX31" fmla="*/ 3518123 w 5963667"/>
                    <a:gd name="connsiteY31" fmla="*/ 1643062 h 2101128"/>
                    <a:gd name="connsiteX32" fmla="*/ 3401045 w 5963667"/>
                    <a:gd name="connsiteY32" fmla="*/ 1774403 h 2101128"/>
                    <a:gd name="connsiteX33" fmla="*/ 3322017 w 5963667"/>
                    <a:gd name="connsiteY33" fmla="*/ 1840904 h 2101128"/>
                    <a:gd name="connsiteX34" fmla="*/ 3210000 w 5963667"/>
                    <a:gd name="connsiteY34" fmla="*/ 1872430 h 2101128"/>
                    <a:gd name="connsiteX35" fmla="*/ 3103786 w 5963667"/>
                    <a:gd name="connsiteY35" fmla="*/ 1919286 h 2101128"/>
                    <a:gd name="connsiteX36" fmla="*/ 2963292 w 5963667"/>
                    <a:gd name="connsiteY36" fmla="*/ 1931192 h 2101128"/>
                    <a:gd name="connsiteX37" fmla="*/ 2872804 w 5963667"/>
                    <a:gd name="connsiteY37" fmla="*/ 1974055 h 2101128"/>
                    <a:gd name="connsiteX38" fmla="*/ 2763267 w 5963667"/>
                    <a:gd name="connsiteY38" fmla="*/ 2045492 h 2101128"/>
                    <a:gd name="connsiteX39" fmla="*/ 2737073 w 5963667"/>
                    <a:gd name="connsiteY39" fmla="*/ 2069304 h 2101128"/>
                    <a:gd name="connsiteX40" fmla="*/ 2513236 w 5963667"/>
                    <a:gd name="connsiteY40" fmla="*/ 2059779 h 2101128"/>
                    <a:gd name="connsiteX41" fmla="*/ 2463328 w 5963667"/>
                    <a:gd name="connsiteY41" fmla="*/ 2089223 h 2101128"/>
                    <a:gd name="connsiteX42" fmla="*/ 2347218 w 5963667"/>
                    <a:gd name="connsiteY42" fmla="*/ 2101128 h 2101128"/>
                    <a:gd name="connsiteX43" fmla="*/ 2246536 w 5963667"/>
                    <a:gd name="connsiteY43" fmla="*/ 2095497 h 2101128"/>
                    <a:gd name="connsiteX44" fmla="*/ 2082229 w 5963667"/>
                    <a:gd name="connsiteY44" fmla="*/ 2066922 h 2101128"/>
                    <a:gd name="connsiteX45" fmla="*/ 1961257 w 5963667"/>
                    <a:gd name="connsiteY45" fmla="*/ 2032071 h 2101128"/>
                    <a:gd name="connsiteX46" fmla="*/ 1879823 w 5963667"/>
                    <a:gd name="connsiteY46" fmla="*/ 1971672 h 2101128"/>
                    <a:gd name="connsiteX47" fmla="*/ 1820292 w 5963667"/>
                    <a:gd name="connsiteY47" fmla="*/ 1902615 h 2101128"/>
                    <a:gd name="connsiteX48" fmla="*/ 1736948 w 5963667"/>
                    <a:gd name="connsiteY48" fmla="*/ 1845465 h 2101128"/>
                    <a:gd name="connsiteX49" fmla="*/ 1482154 w 5963667"/>
                    <a:gd name="connsiteY49" fmla="*/ 1759740 h 2101128"/>
                    <a:gd name="connsiteX50" fmla="*/ 1322611 w 5963667"/>
                    <a:gd name="connsiteY50" fmla="*/ 1569240 h 2101128"/>
                    <a:gd name="connsiteX51" fmla="*/ 1260302 w 5963667"/>
                    <a:gd name="connsiteY51" fmla="*/ 1481903 h 2101128"/>
                    <a:gd name="connsiteX52" fmla="*/ 1117824 w 5963667"/>
                    <a:gd name="connsiteY52" fmla="*/ 1371597 h 2101128"/>
                    <a:gd name="connsiteX53" fmla="*/ 1053704 w 5963667"/>
                    <a:gd name="connsiteY53" fmla="*/ 1250252 h 2101128"/>
                    <a:gd name="connsiteX54" fmla="*/ 982093 w 5963667"/>
                    <a:gd name="connsiteY54" fmla="*/ 1200147 h 2101128"/>
                    <a:gd name="connsiteX55" fmla="*/ 0 w 5963667"/>
                    <a:gd name="connsiteY55" fmla="*/ 1820214 h 2101128"/>
                    <a:gd name="connsiteX0" fmla="*/ 5563617 w 5563617"/>
                    <a:gd name="connsiteY0" fmla="*/ 0 h 2101128"/>
                    <a:gd name="connsiteX1" fmla="*/ 5525517 w 5563617"/>
                    <a:gd name="connsiteY1" fmla="*/ 59531 h 2101128"/>
                    <a:gd name="connsiteX2" fmla="*/ 5427886 w 5563617"/>
                    <a:gd name="connsiteY2" fmla="*/ 107156 h 2101128"/>
                    <a:gd name="connsiteX3" fmla="*/ 5375498 w 5563617"/>
                    <a:gd name="connsiteY3" fmla="*/ 233362 h 2101128"/>
                    <a:gd name="connsiteX4" fmla="*/ 5327873 w 5563617"/>
                    <a:gd name="connsiteY4" fmla="*/ 297656 h 2101128"/>
                    <a:gd name="connsiteX5" fmla="*/ 5223098 w 5563617"/>
                    <a:gd name="connsiteY5" fmla="*/ 364331 h 2101128"/>
                    <a:gd name="connsiteX6" fmla="*/ 5115942 w 5563617"/>
                    <a:gd name="connsiteY6" fmla="*/ 423862 h 2101128"/>
                    <a:gd name="connsiteX7" fmla="*/ 5011167 w 5563617"/>
                    <a:gd name="connsiteY7" fmla="*/ 481012 h 2101128"/>
                    <a:gd name="connsiteX8" fmla="*/ 4882579 w 5563617"/>
                    <a:gd name="connsiteY8" fmla="*/ 564356 h 2101128"/>
                    <a:gd name="connsiteX9" fmla="*/ 4782567 w 5563617"/>
                    <a:gd name="connsiteY9" fmla="*/ 681037 h 2101128"/>
                    <a:gd name="connsiteX10" fmla="*/ 4663504 w 5563617"/>
                    <a:gd name="connsiteY10" fmla="*/ 726281 h 2101128"/>
                    <a:gd name="connsiteX11" fmla="*/ 4573017 w 5563617"/>
                    <a:gd name="connsiteY11" fmla="*/ 797718 h 2101128"/>
                    <a:gd name="connsiteX12" fmla="*/ 4534917 w 5563617"/>
                    <a:gd name="connsiteY12" fmla="*/ 850106 h 2101128"/>
                    <a:gd name="connsiteX13" fmla="*/ 4527773 w 5563617"/>
                    <a:gd name="connsiteY13" fmla="*/ 959643 h 2101128"/>
                    <a:gd name="connsiteX14" fmla="*/ 4461098 w 5563617"/>
                    <a:gd name="connsiteY14" fmla="*/ 1076325 h 2101128"/>
                    <a:gd name="connsiteX15" fmla="*/ 4444429 w 5563617"/>
                    <a:gd name="connsiteY15" fmla="*/ 1114425 h 2101128"/>
                    <a:gd name="connsiteX16" fmla="*/ 4403948 w 5563617"/>
                    <a:gd name="connsiteY16" fmla="*/ 1159668 h 2101128"/>
                    <a:gd name="connsiteX17" fmla="*/ 4249167 w 5563617"/>
                    <a:gd name="connsiteY17" fmla="*/ 1140618 h 2101128"/>
                    <a:gd name="connsiteX18" fmla="*/ 4170586 w 5563617"/>
                    <a:gd name="connsiteY18" fmla="*/ 1116806 h 2101128"/>
                    <a:gd name="connsiteX19" fmla="*/ 4090988 w 5563617"/>
                    <a:gd name="connsiteY19" fmla="*/ 1123379 h 2101128"/>
                    <a:gd name="connsiteX20" fmla="*/ 4001517 w 5563617"/>
                    <a:gd name="connsiteY20" fmla="*/ 1121568 h 2101128"/>
                    <a:gd name="connsiteX21" fmla="*/ 3908772 w 5563617"/>
                    <a:gd name="connsiteY21" fmla="*/ 1070992 h 2101128"/>
                    <a:gd name="connsiteX22" fmla="*/ 3844354 w 5563617"/>
                    <a:gd name="connsiteY22" fmla="*/ 1066800 h 2101128"/>
                    <a:gd name="connsiteX23" fmla="*/ 3756248 w 5563617"/>
                    <a:gd name="connsiteY23" fmla="*/ 1071562 h 2101128"/>
                    <a:gd name="connsiteX24" fmla="*/ 3675286 w 5563617"/>
                    <a:gd name="connsiteY24" fmla="*/ 1104900 h 2101128"/>
                    <a:gd name="connsiteX25" fmla="*/ 3601467 w 5563617"/>
                    <a:gd name="connsiteY25" fmla="*/ 1112043 h 2101128"/>
                    <a:gd name="connsiteX26" fmla="*/ 3503836 w 5563617"/>
                    <a:gd name="connsiteY26" fmla="*/ 1140618 h 2101128"/>
                    <a:gd name="connsiteX27" fmla="*/ 3416374 w 5563617"/>
                    <a:gd name="connsiteY27" fmla="*/ 1316161 h 2101128"/>
                    <a:gd name="connsiteX28" fmla="*/ 3344366 w 5563617"/>
                    <a:gd name="connsiteY28" fmla="*/ 1388169 h 2101128"/>
                    <a:gd name="connsiteX29" fmla="*/ 3272358 w 5563617"/>
                    <a:gd name="connsiteY29" fmla="*/ 1460177 h 2101128"/>
                    <a:gd name="connsiteX30" fmla="*/ 3200350 w 5563617"/>
                    <a:gd name="connsiteY30" fmla="*/ 1532185 h 2101128"/>
                    <a:gd name="connsiteX31" fmla="*/ 3118073 w 5563617"/>
                    <a:gd name="connsiteY31" fmla="*/ 1643062 h 2101128"/>
                    <a:gd name="connsiteX32" fmla="*/ 3000995 w 5563617"/>
                    <a:gd name="connsiteY32" fmla="*/ 1774403 h 2101128"/>
                    <a:gd name="connsiteX33" fmla="*/ 2921967 w 5563617"/>
                    <a:gd name="connsiteY33" fmla="*/ 1840904 h 2101128"/>
                    <a:gd name="connsiteX34" fmla="*/ 2809950 w 5563617"/>
                    <a:gd name="connsiteY34" fmla="*/ 1872430 h 2101128"/>
                    <a:gd name="connsiteX35" fmla="*/ 2703736 w 5563617"/>
                    <a:gd name="connsiteY35" fmla="*/ 1919286 h 2101128"/>
                    <a:gd name="connsiteX36" fmla="*/ 2563242 w 5563617"/>
                    <a:gd name="connsiteY36" fmla="*/ 1931192 h 2101128"/>
                    <a:gd name="connsiteX37" fmla="*/ 2472754 w 5563617"/>
                    <a:gd name="connsiteY37" fmla="*/ 1974055 h 2101128"/>
                    <a:gd name="connsiteX38" fmla="*/ 2363217 w 5563617"/>
                    <a:gd name="connsiteY38" fmla="*/ 2045492 h 2101128"/>
                    <a:gd name="connsiteX39" fmla="*/ 2337023 w 5563617"/>
                    <a:gd name="connsiteY39" fmla="*/ 2069304 h 2101128"/>
                    <a:gd name="connsiteX40" fmla="*/ 2113186 w 5563617"/>
                    <a:gd name="connsiteY40" fmla="*/ 2059779 h 2101128"/>
                    <a:gd name="connsiteX41" fmla="*/ 2063278 w 5563617"/>
                    <a:gd name="connsiteY41" fmla="*/ 2089223 h 2101128"/>
                    <a:gd name="connsiteX42" fmla="*/ 1947168 w 5563617"/>
                    <a:gd name="connsiteY42" fmla="*/ 2101128 h 2101128"/>
                    <a:gd name="connsiteX43" fmla="*/ 1846486 w 5563617"/>
                    <a:gd name="connsiteY43" fmla="*/ 2095497 h 2101128"/>
                    <a:gd name="connsiteX44" fmla="*/ 1682179 w 5563617"/>
                    <a:gd name="connsiteY44" fmla="*/ 2066922 h 2101128"/>
                    <a:gd name="connsiteX45" fmla="*/ 1561207 w 5563617"/>
                    <a:gd name="connsiteY45" fmla="*/ 2032071 h 2101128"/>
                    <a:gd name="connsiteX46" fmla="*/ 1479773 w 5563617"/>
                    <a:gd name="connsiteY46" fmla="*/ 1971672 h 2101128"/>
                    <a:gd name="connsiteX47" fmla="*/ 1420242 w 5563617"/>
                    <a:gd name="connsiteY47" fmla="*/ 1902615 h 2101128"/>
                    <a:gd name="connsiteX48" fmla="*/ 1336898 w 5563617"/>
                    <a:gd name="connsiteY48" fmla="*/ 1845465 h 2101128"/>
                    <a:gd name="connsiteX49" fmla="*/ 1082104 w 5563617"/>
                    <a:gd name="connsiteY49" fmla="*/ 1759740 h 2101128"/>
                    <a:gd name="connsiteX50" fmla="*/ 922561 w 5563617"/>
                    <a:gd name="connsiteY50" fmla="*/ 1569240 h 2101128"/>
                    <a:gd name="connsiteX51" fmla="*/ 860252 w 5563617"/>
                    <a:gd name="connsiteY51" fmla="*/ 1481903 h 2101128"/>
                    <a:gd name="connsiteX52" fmla="*/ 717774 w 5563617"/>
                    <a:gd name="connsiteY52" fmla="*/ 1371597 h 2101128"/>
                    <a:gd name="connsiteX53" fmla="*/ 653654 w 5563617"/>
                    <a:gd name="connsiteY53" fmla="*/ 1250252 h 2101128"/>
                    <a:gd name="connsiteX54" fmla="*/ 582043 w 5563617"/>
                    <a:gd name="connsiteY54" fmla="*/ 1200147 h 2101128"/>
                    <a:gd name="connsiteX55" fmla="*/ 0 w 5563617"/>
                    <a:gd name="connsiteY55" fmla="*/ 896289 h 2101128"/>
                    <a:gd name="connsiteX0" fmla="*/ 5563617 w 5563617"/>
                    <a:gd name="connsiteY0" fmla="*/ 0 h 2101128"/>
                    <a:gd name="connsiteX1" fmla="*/ 5525517 w 5563617"/>
                    <a:gd name="connsiteY1" fmla="*/ 59531 h 2101128"/>
                    <a:gd name="connsiteX2" fmla="*/ 5427886 w 5563617"/>
                    <a:gd name="connsiteY2" fmla="*/ 107156 h 2101128"/>
                    <a:gd name="connsiteX3" fmla="*/ 5375498 w 5563617"/>
                    <a:gd name="connsiteY3" fmla="*/ 233362 h 2101128"/>
                    <a:gd name="connsiteX4" fmla="*/ 5327873 w 5563617"/>
                    <a:gd name="connsiteY4" fmla="*/ 297656 h 2101128"/>
                    <a:gd name="connsiteX5" fmla="*/ 5223098 w 5563617"/>
                    <a:gd name="connsiteY5" fmla="*/ 364331 h 2101128"/>
                    <a:gd name="connsiteX6" fmla="*/ 5115942 w 5563617"/>
                    <a:gd name="connsiteY6" fmla="*/ 423862 h 2101128"/>
                    <a:gd name="connsiteX7" fmla="*/ 5011167 w 5563617"/>
                    <a:gd name="connsiteY7" fmla="*/ 481012 h 2101128"/>
                    <a:gd name="connsiteX8" fmla="*/ 4882579 w 5563617"/>
                    <a:gd name="connsiteY8" fmla="*/ 564356 h 2101128"/>
                    <a:gd name="connsiteX9" fmla="*/ 4782567 w 5563617"/>
                    <a:gd name="connsiteY9" fmla="*/ 681037 h 2101128"/>
                    <a:gd name="connsiteX10" fmla="*/ 4663504 w 5563617"/>
                    <a:gd name="connsiteY10" fmla="*/ 726281 h 2101128"/>
                    <a:gd name="connsiteX11" fmla="*/ 4573017 w 5563617"/>
                    <a:gd name="connsiteY11" fmla="*/ 797718 h 2101128"/>
                    <a:gd name="connsiteX12" fmla="*/ 4534917 w 5563617"/>
                    <a:gd name="connsiteY12" fmla="*/ 850106 h 2101128"/>
                    <a:gd name="connsiteX13" fmla="*/ 4527773 w 5563617"/>
                    <a:gd name="connsiteY13" fmla="*/ 959643 h 2101128"/>
                    <a:gd name="connsiteX14" fmla="*/ 4461098 w 5563617"/>
                    <a:gd name="connsiteY14" fmla="*/ 1076325 h 2101128"/>
                    <a:gd name="connsiteX15" fmla="*/ 4444429 w 5563617"/>
                    <a:gd name="connsiteY15" fmla="*/ 1114425 h 2101128"/>
                    <a:gd name="connsiteX16" fmla="*/ 4403948 w 5563617"/>
                    <a:gd name="connsiteY16" fmla="*/ 1159668 h 2101128"/>
                    <a:gd name="connsiteX17" fmla="*/ 4249167 w 5563617"/>
                    <a:gd name="connsiteY17" fmla="*/ 1140618 h 2101128"/>
                    <a:gd name="connsiteX18" fmla="*/ 4170586 w 5563617"/>
                    <a:gd name="connsiteY18" fmla="*/ 1116806 h 2101128"/>
                    <a:gd name="connsiteX19" fmla="*/ 4090988 w 5563617"/>
                    <a:gd name="connsiteY19" fmla="*/ 1123379 h 2101128"/>
                    <a:gd name="connsiteX20" fmla="*/ 4001517 w 5563617"/>
                    <a:gd name="connsiteY20" fmla="*/ 1121568 h 2101128"/>
                    <a:gd name="connsiteX21" fmla="*/ 3908772 w 5563617"/>
                    <a:gd name="connsiteY21" fmla="*/ 1070992 h 2101128"/>
                    <a:gd name="connsiteX22" fmla="*/ 3844354 w 5563617"/>
                    <a:gd name="connsiteY22" fmla="*/ 1066800 h 2101128"/>
                    <a:gd name="connsiteX23" fmla="*/ 3756248 w 5563617"/>
                    <a:gd name="connsiteY23" fmla="*/ 1071562 h 2101128"/>
                    <a:gd name="connsiteX24" fmla="*/ 3675286 w 5563617"/>
                    <a:gd name="connsiteY24" fmla="*/ 1104900 h 2101128"/>
                    <a:gd name="connsiteX25" fmla="*/ 3601467 w 5563617"/>
                    <a:gd name="connsiteY25" fmla="*/ 1112043 h 2101128"/>
                    <a:gd name="connsiteX26" fmla="*/ 3503836 w 5563617"/>
                    <a:gd name="connsiteY26" fmla="*/ 1140618 h 2101128"/>
                    <a:gd name="connsiteX27" fmla="*/ 3416374 w 5563617"/>
                    <a:gd name="connsiteY27" fmla="*/ 1316161 h 2101128"/>
                    <a:gd name="connsiteX28" fmla="*/ 3344366 w 5563617"/>
                    <a:gd name="connsiteY28" fmla="*/ 1388169 h 2101128"/>
                    <a:gd name="connsiteX29" fmla="*/ 3272358 w 5563617"/>
                    <a:gd name="connsiteY29" fmla="*/ 1460177 h 2101128"/>
                    <a:gd name="connsiteX30" fmla="*/ 3200350 w 5563617"/>
                    <a:gd name="connsiteY30" fmla="*/ 1532185 h 2101128"/>
                    <a:gd name="connsiteX31" fmla="*/ 3118073 w 5563617"/>
                    <a:gd name="connsiteY31" fmla="*/ 1643062 h 2101128"/>
                    <a:gd name="connsiteX32" fmla="*/ 3000995 w 5563617"/>
                    <a:gd name="connsiteY32" fmla="*/ 1774403 h 2101128"/>
                    <a:gd name="connsiteX33" fmla="*/ 2921967 w 5563617"/>
                    <a:gd name="connsiteY33" fmla="*/ 1840904 h 2101128"/>
                    <a:gd name="connsiteX34" fmla="*/ 2809950 w 5563617"/>
                    <a:gd name="connsiteY34" fmla="*/ 1872430 h 2101128"/>
                    <a:gd name="connsiteX35" fmla="*/ 2703736 w 5563617"/>
                    <a:gd name="connsiteY35" fmla="*/ 1919286 h 2101128"/>
                    <a:gd name="connsiteX36" fmla="*/ 2563242 w 5563617"/>
                    <a:gd name="connsiteY36" fmla="*/ 1931192 h 2101128"/>
                    <a:gd name="connsiteX37" fmla="*/ 2472754 w 5563617"/>
                    <a:gd name="connsiteY37" fmla="*/ 1974055 h 2101128"/>
                    <a:gd name="connsiteX38" fmla="*/ 2363217 w 5563617"/>
                    <a:gd name="connsiteY38" fmla="*/ 2045492 h 2101128"/>
                    <a:gd name="connsiteX39" fmla="*/ 2337023 w 5563617"/>
                    <a:gd name="connsiteY39" fmla="*/ 2069304 h 2101128"/>
                    <a:gd name="connsiteX40" fmla="*/ 2113186 w 5563617"/>
                    <a:gd name="connsiteY40" fmla="*/ 2059779 h 2101128"/>
                    <a:gd name="connsiteX41" fmla="*/ 2063278 w 5563617"/>
                    <a:gd name="connsiteY41" fmla="*/ 2089223 h 2101128"/>
                    <a:gd name="connsiteX42" fmla="*/ 1947168 w 5563617"/>
                    <a:gd name="connsiteY42" fmla="*/ 2101128 h 2101128"/>
                    <a:gd name="connsiteX43" fmla="*/ 1846486 w 5563617"/>
                    <a:gd name="connsiteY43" fmla="*/ 2095497 h 2101128"/>
                    <a:gd name="connsiteX44" fmla="*/ 1682179 w 5563617"/>
                    <a:gd name="connsiteY44" fmla="*/ 2066922 h 2101128"/>
                    <a:gd name="connsiteX45" fmla="*/ 1561207 w 5563617"/>
                    <a:gd name="connsiteY45" fmla="*/ 2032071 h 2101128"/>
                    <a:gd name="connsiteX46" fmla="*/ 1479773 w 5563617"/>
                    <a:gd name="connsiteY46" fmla="*/ 1971672 h 2101128"/>
                    <a:gd name="connsiteX47" fmla="*/ 1420242 w 5563617"/>
                    <a:gd name="connsiteY47" fmla="*/ 1902615 h 2101128"/>
                    <a:gd name="connsiteX48" fmla="*/ 1336898 w 5563617"/>
                    <a:gd name="connsiteY48" fmla="*/ 1845465 h 2101128"/>
                    <a:gd name="connsiteX49" fmla="*/ 1082104 w 5563617"/>
                    <a:gd name="connsiteY49" fmla="*/ 1759740 h 2101128"/>
                    <a:gd name="connsiteX50" fmla="*/ 922561 w 5563617"/>
                    <a:gd name="connsiteY50" fmla="*/ 1569240 h 2101128"/>
                    <a:gd name="connsiteX51" fmla="*/ 860252 w 5563617"/>
                    <a:gd name="connsiteY51" fmla="*/ 1481903 h 2101128"/>
                    <a:gd name="connsiteX52" fmla="*/ 717774 w 5563617"/>
                    <a:gd name="connsiteY52" fmla="*/ 1371597 h 2101128"/>
                    <a:gd name="connsiteX53" fmla="*/ 653654 w 5563617"/>
                    <a:gd name="connsiteY53" fmla="*/ 1250252 h 2101128"/>
                    <a:gd name="connsiteX54" fmla="*/ 582043 w 5563617"/>
                    <a:gd name="connsiteY54" fmla="*/ 1200147 h 2101128"/>
                    <a:gd name="connsiteX55" fmla="*/ 579662 w 5563617"/>
                    <a:gd name="connsiteY55" fmla="*/ 1114422 h 2101128"/>
                    <a:gd name="connsiteX56" fmla="*/ 0 w 5563617"/>
                    <a:gd name="connsiteY56" fmla="*/ 896289 h 2101128"/>
                    <a:gd name="connsiteX0" fmla="*/ 5563617 w 5563617"/>
                    <a:gd name="connsiteY0" fmla="*/ 0 h 2101128"/>
                    <a:gd name="connsiteX1" fmla="*/ 5525517 w 5563617"/>
                    <a:gd name="connsiteY1" fmla="*/ 59531 h 2101128"/>
                    <a:gd name="connsiteX2" fmla="*/ 5427886 w 5563617"/>
                    <a:gd name="connsiteY2" fmla="*/ 107156 h 2101128"/>
                    <a:gd name="connsiteX3" fmla="*/ 5375498 w 5563617"/>
                    <a:gd name="connsiteY3" fmla="*/ 233362 h 2101128"/>
                    <a:gd name="connsiteX4" fmla="*/ 5327873 w 5563617"/>
                    <a:gd name="connsiteY4" fmla="*/ 297656 h 2101128"/>
                    <a:gd name="connsiteX5" fmla="*/ 5223098 w 5563617"/>
                    <a:gd name="connsiteY5" fmla="*/ 364331 h 2101128"/>
                    <a:gd name="connsiteX6" fmla="*/ 5115942 w 5563617"/>
                    <a:gd name="connsiteY6" fmla="*/ 423862 h 2101128"/>
                    <a:gd name="connsiteX7" fmla="*/ 5011167 w 5563617"/>
                    <a:gd name="connsiteY7" fmla="*/ 481012 h 2101128"/>
                    <a:gd name="connsiteX8" fmla="*/ 4882579 w 5563617"/>
                    <a:gd name="connsiteY8" fmla="*/ 564356 h 2101128"/>
                    <a:gd name="connsiteX9" fmla="*/ 4782567 w 5563617"/>
                    <a:gd name="connsiteY9" fmla="*/ 681037 h 2101128"/>
                    <a:gd name="connsiteX10" fmla="*/ 4663504 w 5563617"/>
                    <a:gd name="connsiteY10" fmla="*/ 726281 h 2101128"/>
                    <a:gd name="connsiteX11" fmla="*/ 4573017 w 5563617"/>
                    <a:gd name="connsiteY11" fmla="*/ 797718 h 2101128"/>
                    <a:gd name="connsiteX12" fmla="*/ 4534917 w 5563617"/>
                    <a:gd name="connsiteY12" fmla="*/ 850106 h 2101128"/>
                    <a:gd name="connsiteX13" fmla="*/ 4527773 w 5563617"/>
                    <a:gd name="connsiteY13" fmla="*/ 959643 h 2101128"/>
                    <a:gd name="connsiteX14" fmla="*/ 4461098 w 5563617"/>
                    <a:gd name="connsiteY14" fmla="*/ 1076325 h 2101128"/>
                    <a:gd name="connsiteX15" fmla="*/ 4444429 w 5563617"/>
                    <a:gd name="connsiteY15" fmla="*/ 1114425 h 2101128"/>
                    <a:gd name="connsiteX16" fmla="*/ 4403948 w 5563617"/>
                    <a:gd name="connsiteY16" fmla="*/ 1159668 h 2101128"/>
                    <a:gd name="connsiteX17" fmla="*/ 4249167 w 5563617"/>
                    <a:gd name="connsiteY17" fmla="*/ 1140618 h 2101128"/>
                    <a:gd name="connsiteX18" fmla="*/ 4170586 w 5563617"/>
                    <a:gd name="connsiteY18" fmla="*/ 1116806 h 2101128"/>
                    <a:gd name="connsiteX19" fmla="*/ 4090988 w 5563617"/>
                    <a:gd name="connsiteY19" fmla="*/ 1123379 h 2101128"/>
                    <a:gd name="connsiteX20" fmla="*/ 4001517 w 5563617"/>
                    <a:gd name="connsiteY20" fmla="*/ 1121568 h 2101128"/>
                    <a:gd name="connsiteX21" fmla="*/ 3908772 w 5563617"/>
                    <a:gd name="connsiteY21" fmla="*/ 1070992 h 2101128"/>
                    <a:gd name="connsiteX22" fmla="*/ 3844354 w 5563617"/>
                    <a:gd name="connsiteY22" fmla="*/ 1066800 h 2101128"/>
                    <a:gd name="connsiteX23" fmla="*/ 3756248 w 5563617"/>
                    <a:gd name="connsiteY23" fmla="*/ 1071562 h 2101128"/>
                    <a:gd name="connsiteX24" fmla="*/ 3675286 w 5563617"/>
                    <a:gd name="connsiteY24" fmla="*/ 1104900 h 2101128"/>
                    <a:gd name="connsiteX25" fmla="*/ 3601467 w 5563617"/>
                    <a:gd name="connsiteY25" fmla="*/ 1112043 h 2101128"/>
                    <a:gd name="connsiteX26" fmla="*/ 3503836 w 5563617"/>
                    <a:gd name="connsiteY26" fmla="*/ 1140618 h 2101128"/>
                    <a:gd name="connsiteX27" fmla="*/ 3416374 w 5563617"/>
                    <a:gd name="connsiteY27" fmla="*/ 1316161 h 2101128"/>
                    <a:gd name="connsiteX28" fmla="*/ 3344366 w 5563617"/>
                    <a:gd name="connsiteY28" fmla="*/ 1388169 h 2101128"/>
                    <a:gd name="connsiteX29" fmla="*/ 3272358 w 5563617"/>
                    <a:gd name="connsiteY29" fmla="*/ 1460177 h 2101128"/>
                    <a:gd name="connsiteX30" fmla="*/ 3200350 w 5563617"/>
                    <a:gd name="connsiteY30" fmla="*/ 1532185 h 2101128"/>
                    <a:gd name="connsiteX31" fmla="*/ 3118073 w 5563617"/>
                    <a:gd name="connsiteY31" fmla="*/ 1643062 h 2101128"/>
                    <a:gd name="connsiteX32" fmla="*/ 3000995 w 5563617"/>
                    <a:gd name="connsiteY32" fmla="*/ 1774403 h 2101128"/>
                    <a:gd name="connsiteX33" fmla="*/ 2921967 w 5563617"/>
                    <a:gd name="connsiteY33" fmla="*/ 1840904 h 2101128"/>
                    <a:gd name="connsiteX34" fmla="*/ 2809950 w 5563617"/>
                    <a:gd name="connsiteY34" fmla="*/ 1872430 h 2101128"/>
                    <a:gd name="connsiteX35" fmla="*/ 2703736 w 5563617"/>
                    <a:gd name="connsiteY35" fmla="*/ 1919286 h 2101128"/>
                    <a:gd name="connsiteX36" fmla="*/ 2563242 w 5563617"/>
                    <a:gd name="connsiteY36" fmla="*/ 1931192 h 2101128"/>
                    <a:gd name="connsiteX37" fmla="*/ 2472754 w 5563617"/>
                    <a:gd name="connsiteY37" fmla="*/ 1974055 h 2101128"/>
                    <a:gd name="connsiteX38" fmla="*/ 2363217 w 5563617"/>
                    <a:gd name="connsiteY38" fmla="*/ 2045492 h 2101128"/>
                    <a:gd name="connsiteX39" fmla="*/ 2337023 w 5563617"/>
                    <a:gd name="connsiteY39" fmla="*/ 2069304 h 2101128"/>
                    <a:gd name="connsiteX40" fmla="*/ 2113186 w 5563617"/>
                    <a:gd name="connsiteY40" fmla="*/ 2059779 h 2101128"/>
                    <a:gd name="connsiteX41" fmla="*/ 2063278 w 5563617"/>
                    <a:gd name="connsiteY41" fmla="*/ 2089223 h 2101128"/>
                    <a:gd name="connsiteX42" fmla="*/ 1947168 w 5563617"/>
                    <a:gd name="connsiteY42" fmla="*/ 2101128 h 2101128"/>
                    <a:gd name="connsiteX43" fmla="*/ 1846486 w 5563617"/>
                    <a:gd name="connsiteY43" fmla="*/ 2095497 h 2101128"/>
                    <a:gd name="connsiteX44" fmla="*/ 1682179 w 5563617"/>
                    <a:gd name="connsiteY44" fmla="*/ 2066922 h 2101128"/>
                    <a:gd name="connsiteX45" fmla="*/ 1561207 w 5563617"/>
                    <a:gd name="connsiteY45" fmla="*/ 2032071 h 2101128"/>
                    <a:gd name="connsiteX46" fmla="*/ 1479773 w 5563617"/>
                    <a:gd name="connsiteY46" fmla="*/ 1971672 h 2101128"/>
                    <a:gd name="connsiteX47" fmla="*/ 1420242 w 5563617"/>
                    <a:gd name="connsiteY47" fmla="*/ 1902615 h 2101128"/>
                    <a:gd name="connsiteX48" fmla="*/ 1336898 w 5563617"/>
                    <a:gd name="connsiteY48" fmla="*/ 1845465 h 2101128"/>
                    <a:gd name="connsiteX49" fmla="*/ 1082104 w 5563617"/>
                    <a:gd name="connsiteY49" fmla="*/ 1759740 h 2101128"/>
                    <a:gd name="connsiteX50" fmla="*/ 922561 w 5563617"/>
                    <a:gd name="connsiteY50" fmla="*/ 1569240 h 2101128"/>
                    <a:gd name="connsiteX51" fmla="*/ 860252 w 5563617"/>
                    <a:gd name="connsiteY51" fmla="*/ 1481903 h 2101128"/>
                    <a:gd name="connsiteX52" fmla="*/ 717774 w 5563617"/>
                    <a:gd name="connsiteY52" fmla="*/ 1371597 h 2101128"/>
                    <a:gd name="connsiteX53" fmla="*/ 653654 w 5563617"/>
                    <a:gd name="connsiteY53" fmla="*/ 1250252 h 2101128"/>
                    <a:gd name="connsiteX54" fmla="*/ 582043 w 5563617"/>
                    <a:gd name="connsiteY54" fmla="*/ 1200147 h 2101128"/>
                    <a:gd name="connsiteX55" fmla="*/ 579662 w 5563617"/>
                    <a:gd name="connsiteY55" fmla="*/ 1114422 h 2101128"/>
                    <a:gd name="connsiteX56" fmla="*/ 491555 w 5563617"/>
                    <a:gd name="connsiteY56" fmla="*/ 995359 h 2101128"/>
                    <a:gd name="connsiteX57" fmla="*/ 0 w 5563617"/>
                    <a:gd name="connsiteY57" fmla="*/ 896289 h 2101128"/>
                    <a:gd name="connsiteX0" fmla="*/ 5563617 w 5563617"/>
                    <a:gd name="connsiteY0" fmla="*/ 0 h 2101128"/>
                    <a:gd name="connsiteX1" fmla="*/ 5525517 w 5563617"/>
                    <a:gd name="connsiteY1" fmla="*/ 59531 h 2101128"/>
                    <a:gd name="connsiteX2" fmla="*/ 5427886 w 5563617"/>
                    <a:gd name="connsiteY2" fmla="*/ 107156 h 2101128"/>
                    <a:gd name="connsiteX3" fmla="*/ 5375498 w 5563617"/>
                    <a:gd name="connsiteY3" fmla="*/ 233362 h 2101128"/>
                    <a:gd name="connsiteX4" fmla="*/ 5327873 w 5563617"/>
                    <a:gd name="connsiteY4" fmla="*/ 297656 h 2101128"/>
                    <a:gd name="connsiteX5" fmla="*/ 5223098 w 5563617"/>
                    <a:gd name="connsiteY5" fmla="*/ 364331 h 2101128"/>
                    <a:gd name="connsiteX6" fmla="*/ 5115942 w 5563617"/>
                    <a:gd name="connsiteY6" fmla="*/ 423862 h 2101128"/>
                    <a:gd name="connsiteX7" fmla="*/ 5011167 w 5563617"/>
                    <a:gd name="connsiteY7" fmla="*/ 481012 h 2101128"/>
                    <a:gd name="connsiteX8" fmla="*/ 4882579 w 5563617"/>
                    <a:gd name="connsiteY8" fmla="*/ 564356 h 2101128"/>
                    <a:gd name="connsiteX9" fmla="*/ 4782567 w 5563617"/>
                    <a:gd name="connsiteY9" fmla="*/ 681037 h 2101128"/>
                    <a:gd name="connsiteX10" fmla="*/ 4663504 w 5563617"/>
                    <a:gd name="connsiteY10" fmla="*/ 726281 h 2101128"/>
                    <a:gd name="connsiteX11" fmla="*/ 4573017 w 5563617"/>
                    <a:gd name="connsiteY11" fmla="*/ 797718 h 2101128"/>
                    <a:gd name="connsiteX12" fmla="*/ 4534917 w 5563617"/>
                    <a:gd name="connsiteY12" fmla="*/ 850106 h 2101128"/>
                    <a:gd name="connsiteX13" fmla="*/ 4527773 w 5563617"/>
                    <a:gd name="connsiteY13" fmla="*/ 959643 h 2101128"/>
                    <a:gd name="connsiteX14" fmla="*/ 4461098 w 5563617"/>
                    <a:gd name="connsiteY14" fmla="*/ 1076325 h 2101128"/>
                    <a:gd name="connsiteX15" fmla="*/ 4444429 w 5563617"/>
                    <a:gd name="connsiteY15" fmla="*/ 1114425 h 2101128"/>
                    <a:gd name="connsiteX16" fmla="*/ 4403948 w 5563617"/>
                    <a:gd name="connsiteY16" fmla="*/ 1159668 h 2101128"/>
                    <a:gd name="connsiteX17" fmla="*/ 4249167 w 5563617"/>
                    <a:gd name="connsiteY17" fmla="*/ 1140618 h 2101128"/>
                    <a:gd name="connsiteX18" fmla="*/ 4170586 w 5563617"/>
                    <a:gd name="connsiteY18" fmla="*/ 1116806 h 2101128"/>
                    <a:gd name="connsiteX19" fmla="*/ 4090988 w 5563617"/>
                    <a:gd name="connsiteY19" fmla="*/ 1123379 h 2101128"/>
                    <a:gd name="connsiteX20" fmla="*/ 4001517 w 5563617"/>
                    <a:gd name="connsiteY20" fmla="*/ 1121568 h 2101128"/>
                    <a:gd name="connsiteX21" fmla="*/ 3908772 w 5563617"/>
                    <a:gd name="connsiteY21" fmla="*/ 1070992 h 2101128"/>
                    <a:gd name="connsiteX22" fmla="*/ 3844354 w 5563617"/>
                    <a:gd name="connsiteY22" fmla="*/ 1066800 h 2101128"/>
                    <a:gd name="connsiteX23" fmla="*/ 3756248 w 5563617"/>
                    <a:gd name="connsiteY23" fmla="*/ 1071562 h 2101128"/>
                    <a:gd name="connsiteX24" fmla="*/ 3675286 w 5563617"/>
                    <a:gd name="connsiteY24" fmla="*/ 1104900 h 2101128"/>
                    <a:gd name="connsiteX25" fmla="*/ 3601467 w 5563617"/>
                    <a:gd name="connsiteY25" fmla="*/ 1112043 h 2101128"/>
                    <a:gd name="connsiteX26" fmla="*/ 3503836 w 5563617"/>
                    <a:gd name="connsiteY26" fmla="*/ 1140618 h 2101128"/>
                    <a:gd name="connsiteX27" fmla="*/ 3416374 w 5563617"/>
                    <a:gd name="connsiteY27" fmla="*/ 1316161 h 2101128"/>
                    <a:gd name="connsiteX28" fmla="*/ 3344366 w 5563617"/>
                    <a:gd name="connsiteY28" fmla="*/ 1388169 h 2101128"/>
                    <a:gd name="connsiteX29" fmla="*/ 3272358 w 5563617"/>
                    <a:gd name="connsiteY29" fmla="*/ 1460177 h 2101128"/>
                    <a:gd name="connsiteX30" fmla="*/ 3200350 w 5563617"/>
                    <a:gd name="connsiteY30" fmla="*/ 1532185 h 2101128"/>
                    <a:gd name="connsiteX31" fmla="*/ 3118073 w 5563617"/>
                    <a:gd name="connsiteY31" fmla="*/ 1643062 h 2101128"/>
                    <a:gd name="connsiteX32" fmla="*/ 3000995 w 5563617"/>
                    <a:gd name="connsiteY32" fmla="*/ 1774403 h 2101128"/>
                    <a:gd name="connsiteX33" fmla="*/ 2921967 w 5563617"/>
                    <a:gd name="connsiteY33" fmla="*/ 1840904 h 2101128"/>
                    <a:gd name="connsiteX34" fmla="*/ 2809950 w 5563617"/>
                    <a:gd name="connsiteY34" fmla="*/ 1872430 h 2101128"/>
                    <a:gd name="connsiteX35" fmla="*/ 2703736 w 5563617"/>
                    <a:gd name="connsiteY35" fmla="*/ 1919286 h 2101128"/>
                    <a:gd name="connsiteX36" fmla="*/ 2563242 w 5563617"/>
                    <a:gd name="connsiteY36" fmla="*/ 1931192 h 2101128"/>
                    <a:gd name="connsiteX37" fmla="*/ 2472754 w 5563617"/>
                    <a:gd name="connsiteY37" fmla="*/ 1974055 h 2101128"/>
                    <a:gd name="connsiteX38" fmla="*/ 2363217 w 5563617"/>
                    <a:gd name="connsiteY38" fmla="*/ 2045492 h 2101128"/>
                    <a:gd name="connsiteX39" fmla="*/ 2337023 w 5563617"/>
                    <a:gd name="connsiteY39" fmla="*/ 2069304 h 2101128"/>
                    <a:gd name="connsiteX40" fmla="*/ 2113186 w 5563617"/>
                    <a:gd name="connsiteY40" fmla="*/ 2059779 h 2101128"/>
                    <a:gd name="connsiteX41" fmla="*/ 2063278 w 5563617"/>
                    <a:gd name="connsiteY41" fmla="*/ 2089223 h 2101128"/>
                    <a:gd name="connsiteX42" fmla="*/ 1947168 w 5563617"/>
                    <a:gd name="connsiteY42" fmla="*/ 2101128 h 2101128"/>
                    <a:gd name="connsiteX43" fmla="*/ 1846486 w 5563617"/>
                    <a:gd name="connsiteY43" fmla="*/ 2095497 h 2101128"/>
                    <a:gd name="connsiteX44" fmla="*/ 1682179 w 5563617"/>
                    <a:gd name="connsiteY44" fmla="*/ 2066922 h 2101128"/>
                    <a:gd name="connsiteX45" fmla="*/ 1561207 w 5563617"/>
                    <a:gd name="connsiteY45" fmla="*/ 2032071 h 2101128"/>
                    <a:gd name="connsiteX46" fmla="*/ 1479773 w 5563617"/>
                    <a:gd name="connsiteY46" fmla="*/ 1971672 h 2101128"/>
                    <a:gd name="connsiteX47" fmla="*/ 1420242 w 5563617"/>
                    <a:gd name="connsiteY47" fmla="*/ 1902615 h 2101128"/>
                    <a:gd name="connsiteX48" fmla="*/ 1336898 w 5563617"/>
                    <a:gd name="connsiteY48" fmla="*/ 1845465 h 2101128"/>
                    <a:gd name="connsiteX49" fmla="*/ 1082104 w 5563617"/>
                    <a:gd name="connsiteY49" fmla="*/ 1759740 h 2101128"/>
                    <a:gd name="connsiteX50" fmla="*/ 922561 w 5563617"/>
                    <a:gd name="connsiteY50" fmla="*/ 1569240 h 2101128"/>
                    <a:gd name="connsiteX51" fmla="*/ 860252 w 5563617"/>
                    <a:gd name="connsiteY51" fmla="*/ 1481903 h 2101128"/>
                    <a:gd name="connsiteX52" fmla="*/ 717774 w 5563617"/>
                    <a:gd name="connsiteY52" fmla="*/ 1371597 h 2101128"/>
                    <a:gd name="connsiteX53" fmla="*/ 653654 w 5563617"/>
                    <a:gd name="connsiteY53" fmla="*/ 1250252 h 2101128"/>
                    <a:gd name="connsiteX54" fmla="*/ 582043 w 5563617"/>
                    <a:gd name="connsiteY54" fmla="*/ 1200147 h 2101128"/>
                    <a:gd name="connsiteX55" fmla="*/ 579662 w 5563617"/>
                    <a:gd name="connsiteY55" fmla="*/ 1114422 h 2101128"/>
                    <a:gd name="connsiteX56" fmla="*/ 491555 w 5563617"/>
                    <a:gd name="connsiteY56" fmla="*/ 995359 h 2101128"/>
                    <a:gd name="connsiteX57" fmla="*/ 393924 w 5563617"/>
                    <a:gd name="connsiteY57" fmla="*/ 962022 h 2101128"/>
                    <a:gd name="connsiteX58" fmla="*/ 0 w 5563617"/>
                    <a:gd name="connsiteY58" fmla="*/ 896289 h 2101128"/>
                    <a:gd name="connsiteX0" fmla="*/ 5563617 w 5563617"/>
                    <a:gd name="connsiteY0" fmla="*/ 0 h 2101128"/>
                    <a:gd name="connsiteX1" fmla="*/ 5525517 w 5563617"/>
                    <a:gd name="connsiteY1" fmla="*/ 59531 h 2101128"/>
                    <a:gd name="connsiteX2" fmla="*/ 5427886 w 5563617"/>
                    <a:gd name="connsiteY2" fmla="*/ 107156 h 2101128"/>
                    <a:gd name="connsiteX3" fmla="*/ 5375498 w 5563617"/>
                    <a:gd name="connsiteY3" fmla="*/ 233362 h 2101128"/>
                    <a:gd name="connsiteX4" fmla="*/ 5327873 w 5563617"/>
                    <a:gd name="connsiteY4" fmla="*/ 297656 h 2101128"/>
                    <a:gd name="connsiteX5" fmla="*/ 5223098 w 5563617"/>
                    <a:gd name="connsiteY5" fmla="*/ 364331 h 2101128"/>
                    <a:gd name="connsiteX6" fmla="*/ 5115942 w 5563617"/>
                    <a:gd name="connsiteY6" fmla="*/ 423862 h 2101128"/>
                    <a:gd name="connsiteX7" fmla="*/ 5011167 w 5563617"/>
                    <a:gd name="connsiteY7" fmla="*/ 481012 h 2101128"/>
                    <a:gd name="connsiteX8" fmla="*/ 4882579 w 5563617"/>
                    <a:gd name="connsiteY8" fmla="*/ 564356 h 2101128"/>
                    <a:gd name="connsiteX9" fmla="*/ 4782567 w 5563617"/>
                    <a:gd name="connsiteY9" fmla="*/ 681037 h 2101128"/>
                    <a:gd name="connsiteX10" fmla="*/ 4663504 w 5563617"/>
                    <a:gd name="connsiteY10" fmla="*/ 726281 h 2101128"/>
                    <a:gd name="connsiteX11" fmla="*/ 4573017 w 5563617"/>
                    <a:gd name="connsiteY11" fmla="*/ 797718 h 2101128"/>
                    <a:gd name="connsiteX12" fmla="*/ 4534917 w 5563617"/>
                    <a:gd name="connsiteY12" fmla="*/ 850106 h 2101128"/>
                    <a:gd name="connsiteX13" fmla="*/ 4527773 w 5563617"/>
                    <a:gd name="connsiteY13" fmla="*/ 959643 h 2101128"/>
                    <a:gd name="connsiteX14" fmla="*/ 4461098 w 5563617"/>
                    <a:gd name="connsiteY14" fmla="*/ 1076325 h 2101128"/>
                    <a:gd name="connsiteX15" fmla="*/ 4444429 w 5563617"/>
                    <a:gd name="connsiteY15" fmla="*/ 1114425 h 2101128"/>
                    <a:gd name="connsiteX16" fmla="*/ 4403948 w 5563617"/>
                    <a:gd name="connsiteY16" fmla="*/ 1159668 h 2101128"/>
                    <a:gd name="connsiteX17" fmla="*/ 4249167 w 5563617"/>
                    <a:gd name="connsiteY17" fmla="*/ 1140618 h 2101128"/>
                    <a:gd name="connsiteX18" fmla="*/ 4170586 w 5563617"/>
                    <a:gd name="connsiteY18" fmla="*/ 1116806 h 2101128"/>
                    <a:gd name="connsiteX19" fmla="*/ 4090988 w 5563617"/>
                    <a:gd name="connsiteY19" fmla="*/ 1123379 h 2101128"/>
                    <a:gd name="connsiteX20" fmla="*/ 4001517 w 5563617"/>
                    <a:gd name="connsiteY20" fmla="*/ 1121568 h 2101128"/>
                    <a:gd name="connsiteX21" fmla="*/ 3908772 w 5563617"/>
                    <a:gd name="connsiteY21" fmla="*/ 1070992 h 2101128"/>
                    <a:gd name="connsiteX22" fmla="*/ 3844354 w 5563617"/>
                    <a:gd name="connsiteY22" fmla="*/ 1066800 h 2101128"/>
                    <a:gd name="connsiteX23" fmla="*/ 3756248 w 5563617"/>
                    <a:gd name="connsiteY23" fmla="*/ 1071562 h 2101128"/>
                    <a:gd name="connsiteX24" fmla="*/ 3675286 w 5563617"/>
                    <a:gd name="connsiteY24" fmla="*/ 1104900 h 2101128"/>
                    <a:gd name="connsiteX25" fmla="*/ 3601467 w 5563617"/>
                    <a:gd name="connsiteY25" fmla="*/ 1112043 h 2101128"/>
                    <a:gd name="connsiteX26" fmla="*/ 3503836 w 5563617"/>
                    <a:gd name="connsiteY26" fmla="*/ 1140618 h 2101128"/>
                    <a:gd name="connsiteX27" fmla="*/ 3416374 w 5563617"/>
                    <a:gd name="connsiteY27" fmla="*/ 1316161 h 2101128"/>
                    <a:gd name="connsiteX28" fmla="*/ 3344366 w 5563617"/>
                    <a:gd name="connsiteY28" fmla="*/ 1388169 h 2101128"/>
                    <a:gd name="connsiteX29" fmla="*/ 3272358 w 5563617"/>
                    <a:gd name="connsiteY29" fmla="*/ 1460177 h 2101128"/>
                    <a:gd name="connsiteX30" fmla="*/ 3200350 w 5563617"/>
                    <a:gd name="connsiteY30" fmla="*/ 1532185 h 2101128"/>
                    <a:gd name="connsiteX31" fmla="*/ 3118073 w 5563617"/>
                    <a:gd name="connsiteY31" fmla="*/ 1643062 h 2101128"/>
                    <a:gd name="connsiteX32" fmla="*/ 3000995 w 5563617"/>
                    <a:gd name="connsiteY32" fmla="*/ 1774403 h 2101128"/>
                    <a:gd name="connsiteX33" fmla="*/ 2921967 w 5563617"/>
                    <a:gd name="connsiteY33" fmla="*/ 1840904 h 2101128"/>
                    <a:gd name="connsiteX34" fmla="*/ 2809950 w 5563617"/>
                    <a:gd name="connsiteY34" fmla="*/ 1872430 h 2101128"/>
                    <a:gd name="connsiteX35" fmla="*/ 2703736 w 5563617"/>
                    <a:gd name="connsiteY35" fmla="*/ 1919286 h 2101128"/>
                    <a:gd name="connsiteX36" fmla="*/ 2563242 w 5563617"/>
                    <a:gd name="connsiteY36" fmla="*/ 1931192 h 2101128"/>
                    <a:gd name="connsiteX37" fmla="*/ 2472754 w 5563617"/>
                    <a:gd name="connsiteY37" fmla="*/ 1974055 h 2101128"/>
                    <a:gd name="connsiteX38" fmla="*/ 2363217 w 5563617"/>
                    <a:gd name="connsiteY38" fmla="*/ 2045492 h 2101128"/>
                    <a:gd name="connsiteX39" fmla="*/ 2337023 w 5563617"/>
                    <a:gd name="connsiteY39" fmla="*/ 2069304 h 2101128"/>
                    <a:gd name="connsiteX40" fmla="*/ 2113186 w 5563617"/>
                    <a:gd name="connsiteY40" fmla="*/ 2059779 h 2101128"/>
                    <a:gd name="connsiteX41" fmla="*/ 2063278 w 5563617"/>
                    <a:gd name="connsiteY41" fmla="*/ 2089223 h 2101128"/>
                    <a:gd name="connsiteX42" fmla="*/ 1947168 w 5563617"/>
                    <a:gd name="connsiteY42" fmla="*/ 2101128 h 2101128"/>
                    <a:gd name="connsiteX43" fmla="*/ 1846486 w 5563617"/>
                    <a:gd name="connsiteY43" fmla="*/ 2095497 h 2101128"/>
                    <a:gd name="connsiteX44" fmla="*/ 1682179 w 5563617"/>
                    <a:gd name="connsiteY44" fmla="*/ 2066922 h 2101128"/>
                    <a:gd name="connsiteX45" fmla="*/ 1561207 w 5563617"/>
                    <a:gd name="connsiteY45" fmla="*/ 2032071 h 2101128"/>
                    <a:gd name="connsiteX46" fmla="*/ 1479773 w 5563617"/>
                    <a:gd name="connsiteY46" fmla="*/ 1971672 h 2101128"/>
                    <a:gd name="connsiteX47" fmla="*/ 1420242 w 5563617"/>
                    <a:gd name="connsiteY47" fmla="*/ 1902615 h 2101128"/>
                    <a:gd name="connsiteX48" fmla="*/ 1336898 w 5563617"/>
                    <a:gd name="connsiteY48" fmla="*/ 1845465 h 2101128"/>
                    <a:gd name="connsiteX49" fmla="*/ 1082104 w 5563617"/>
                    <a:gd name="connsiteY49" fmla="*/ 1759740 h 2101128"/>
                    <a:gd name="connsiteX50" fmla="*/ 922561 w 5563617"/>
                    <a:gd name="connsiteY50" fmla="*/ 1569240 h 2101128"/>
                    <a:gd name="connsiteX51" fmla="*/ 860252 w 5563617"/>
                    <a:gd name="connsiteY51" fmla="*/ 1481903 h 2101128"/>
                    <a:gd name="connsiteX52" fmla="*/ 717774 w 5563617"/>
                    <a:gd name="connsiteY52" fmla="*/ 1371597 h 2101128"/>
                    <a:gd name="connsiteX53" fmla="*/ 653654 w 5563617"/>
                    <a:gd name="connsiteY53" fmla="*/ 1250252 h 2101128"/>
                    <a:gd name="connsiteX54" fmla="*/ 582043 w 5563617"/>
                    <a:gd name="connsiteY54" fmla="*/ 1200147 h 2101128"/>
                    <a:gd name="connsiteX55" fmla="*/ 579662 w 5563617"/>
                    <a:gd name="connsiteY55" fmla="*/ 1114422 h 2101128"/>
                    <a:gd name="connsiteX56" fmla="*/ 491555 w 5563617"/>
                    <a:gd name="connsiteY56" fmla="*/ 995359 h 2101128"/>
                    <a:gd name="connsiteX57" fmla="*/ 393924 w 5563617"/>
                    <a:gd name="connsiteY57" fmla="*/ 962022 h 2101128"/>
                    <a:gd name="connsiteX58" fmla="*/ 334393 w 5563617"/>
                    <a:gd name="connsiteY58" fmla="*/ 850103 h 2101128"/>
                    <a:gd name="connsiteX59" fmla="*/ 0 w 5563617"/>
                    <a:gd name="connsiteY59" fmla="*/ 896289 h 2101128"/>
                    <a:gd name="connsiteX0" fmla="*/ 5563617 w 5563617"/>
                    <a:gd name="connsiteY0" fmla="*/ 0 h 2101128"/>
                    <a:gd name="connsiteX1" fmla="*/ 5525517 w 5563617"/>
                    <a:gd name="connsiteY1" fmla="*/ 59531 h 2101128"/>
                    <a:gd name="connsiteX2" fmla="*/ 5427886 w 5563617"/>
                    <a:gd name="connsiteY2" fmla="*/ 107156 h 2101128"/>
                    <a:gd name="connsiteX3" fmla="*/ 5375498 w 5563617"/>
                    <a:gd name="connsiteY3" fmla="*/ 233362 h 2101128"/>
                    <a:gd name="connsiteX4" fmla="*/ 5327873 w 5563617"/>
                    <a:gd name="connsiteY4" fmla="*/ 297656 h 2101128"/>
                    <a:gd name="connsiteX5" fmla="*/ 5223098 w 5563617"/>
                    <a:gd name="connsiteY5" fmla="*/ 364331 h 2101128"/>
                    <a:gd name="connsiteX6" fmla="*/ 5115942 w 5563617"/>
                    <a:gd name="connsiteY6" fmla="*/ 423862 h 2101128"/>
                    <a:gd name="connsiteX7" fmla="*/ 5011167 w 5563617"/>
                    <a:gd name="connsiteY7" fmla="*/ 481012 h 2101128"/>
                    <a:gd name="connsiteX8" fmla="*/ 4882579 w 5563617"/>
                    <a:gd name="connsiteY8" fmla="*/ 564356 h 2101128"/>
                    <a:gd name="connsiteX9" fmla="*/ 4782567 w 5563617"/>
                    <a:gd name="connsiteY9" fmla="*/ 681037 h 2101128"/>
                    <a:gd name="connsiteX10" fmla="*/ 4663504 w 5563617"/>
                    <a:gd name="connsiteY10" fmla="*/ 726281 h 2101128"/>
                    <a:gd name="connsiteX11" fmla="*/ 4573017 w 5563617"/>
                    <a:gd name="connsiteY11" fmla="*/ 797718 h 2101128"/>
                    <a:gd name="connsiteX12" fmla="*/ 4534917 w 5563617"/>
                    <a:gd name="connsiteY12" fmla="*/ 850106 h 2101128"/>
                    <a:gd name="connsiteX13" fmla="*/ 4527773 w 5563617"/>
                    <a:gd name="connsiteY13" fmla="*/ 959643 h 2101128"/>
                    <a:gd name="connsiteX14" fmla="*/ 4461098 w 5563617"/>
                    <a:gd name="connsiteY14" fmla="*/ 1076325 h 2101128"/>
                    <a:gd name="connsiteX15" fmla="*/ 4444429 w 5563617"/>
                    <a:gd name="connsiteY15" fmla="*/ 1114425 h 2101128"/>
                    <a:gd name="connsiteX16" fmla="*/ 4403948 w 5563617"/>
                    <a:gd name="connsiteY16" fmla="*/ 1159668 h 2101128"/>
                    <a:gd name="connsiteX17" fmla="*/ 4249167 w 5563617"/>
                    <a:gd name="connsiteY17" fmla="*/ 1140618 h 2101128"/>
                    <a:gd name="connsiteX18" fmla="*/ 4170586 w 5563617"/>
                    <a:gd name="connsiteY18" fmla="*/ 1116806 h 2101128"/>
                    <a:gd name="connsiteX19" fmla="*/ 4090988 w 5563617"/>
                    <a:gd name="connsiteY19" fmla="*/ 1123379 h 2101128"/>
                    <a:gd name="connsiteX20" fmla="*/ 4001517 w 5563617"/>
                    <a:gd name="connsiteY20" fmla="*/ 1121568 h 2101128"/>
                    <a:gd name="connsiteX21" fmla="*/ 3908772 w 5563617"/>
                    <a:gd name="connsiteY21" fmla="*/ 1070992 h 2101128"/>
                    <a:gd name="connsiteX22" fmla="*/ 3844354 w 5563617"/>
                    <a:gd name="connsiteY22" fmla="*/ 1066800 h 2101128"/>
                    <a:gd name="connsiteX23" fmla="*/ 3756248 w 5563617"/>
                    <a:gd name="connsiteY23" fmla="*/ 1071562 h 2101128"/>
                    <a:gd name="connsiteX24" fmla="*/ 3675286 w 5563617"/>
                    <a:gd name="connsiteY24" fmla="*/ 1104900 h 2101128"/>
                    <a:gd name="connsiteX25" fmla="*/ 3601467 w 5563617"/>
                    <a:gd name="connsiteY25" fmla="*/ 1112043 h 2101128"/>
                    <a:gd name="connsiteX26" fmla="*/ 3503836 w 5563617"/>
                    <a:gd name="connsiteY26" fmla="*/ 1140618 h 2101128"/>
                    <a:gd name="connsiteX27" fmla="*/ 3416374 w 5563617"/>
                    <a:gd name="connsiteY27" fmla="*/ 1316161 h 2101128"/>
                    <a:gd name="connsiteX28" fmla="*/ 3344366 w 5563617"/>
                    <a:gd name="connsiteY28" fmla="*/ 1388169 h 2101128"/>
                    <a:gd name="connsiteX29" fmla="*/ 3272358 w 5563617"/>
                    <a:gd name="connsiteY29" fmla="*/ 1460177 h 2101128"/>
                    <a:gd name="connsiteX30" fmla="*/ 3200350 w 5563617"/>
                    <a:gd name="connsiteY30" fmla="*/ 1532185 h 2101128"/>
                    <a:gd name="connsiteX31" fmla="*/ 3118073 w 5563617"/>
                    <a:gd name="connsiteY31" fmla="*/ 1643062 h 2101128"/>
                    <a:gd name="connsiteX32" fmla="*/ 3000995 w 5563617"/>
                    <a:gd name="connsiteY32" fmla="*/ 1774403 h 2101128"/>
                    <a:gd name="connsiteX33" fmla="*/ 2921967 w 5563617"/>
                    <a:gd name="connsiteY33" fmla="*/ 1840904 h 2101128"/>
                    <a:gd name="connsiteX34" fmla="*/ 2809950 w 5563617"/>
                    <a:gd name="connsiteY34" fmla="*/ 1872430 h 2101128"/>
                    <a:gd name="connsiteX35" fmla="*/ 2703736 w 5563617"/>
                    <a:gd name="connsiteY35" fmla="*/ 1919286 h 2101128"/>
                    <a:gd name="connsiteX36" fmla="*/ 2563242 w 5563617"/>
                    <a:gd name="connsiteY36" fmla="*/ 1931192 h 2101128"/>
                    <a:gd name="connsiteX37" fmla="*/ 2472754 w 5563617"/>
                    <a:gd name="connsiteY37" fmla="*/ 1974055 h 2101128"/>
                    <a:gd name="connsiteX38" fmla="*/ 2363217 w 5563617"/>
                    <a:gd name="connsiteY38" fmla="*/ 2045492 h 2101128"/>
                    <a:gd name="connsiteX39" fmla="*/ 2337023 w 5563617"/>
                    <a:gd name="connsiteY39" fmla="*/ 2069304 h 2101128"/>
                    <a:gd name="connsiteX40" fmla="*/ 2113186 w 5563617"/>
                    <a:gd name="connsiteY40" fmla="*/ 2059779 h 2101128"/>
                    <a:gd name="connsiteX41" fmla="*/ 2063278 w 5563617"/>
                    <a:gd name="connsiteY41" fmla="*/ 2089223 h 2101128"/>
                    <a:gd name="connsiteX42" fmla="*/ 1947168 w 5563617"/>
                    <a:gd name="connsiteY42" fmla="*/ 2101128 h 2101128"/>
                    <a:gd name="connsiteX43" fmla="*/ 1846486 w 5563617"/>
                    <a:gd name="connsiteY43" fmla="*/ 2095497 h 2101128"/>
                    <a:gd name="connsiteX44" fmla="*/ 1682179 w 5563617"/>
                    <a:gd name="connsiteY44" fmla="*/ 2066922 h 2101128"/>
                    <a:gd name="connsiteX45" fmla="*/ 1561207 w 5563617"/>
                    <a:gd name="connsiteY45" fmla="*/ 2032071 h 2101128"/>
                    <a:gd name="connsiteX46" fmla="*/ 1479773 w 5563617"/>
                    <a:gd name="connsiteY46" fmla="*/ 1971672 h 2101128"/>
                    <a:gd name="connsiteX47" fmla="*/ 1420242 w 5563617"/>
                    <a:gd name="connsiteY47" fmla="*/ 1902615 h 2101128"/>
                    <a:gd name="connsiteX48" fmla="*/ 1336898 w 5563617"/>
                    <a:gd name="connsiteY48" fmla="*/ 1845465 h 2101128"/>
                    <a:gd name="connsiteX49" fmla="*/ 1082104 w 5563617"/>
                    <a:gd name="connsiteY49" fmla="*/ 1759740 h 2101128"/>
                    <a:gd name="connsiteX50" fmla="*/ 922561 w 5563617"/>
                    <a:gd name="connsiteY50" fmla="*/ 1569240 h 2101128"/>
                    <a:gd name="connsiteX51" fmla="*/ 860252 w 5563617"/>
                    <a:gd name="connsiteY51" fmla="*/ 1481903 h 2101128"/>
                    <a:gd name="connsiteX52" fmla="*/ 717774 w 5563617"/>
                    <a:gd name="connsiteY52" fmla="*/ 1371597 h 2101128"/>
                    <a:gd name="connsiteX53" fmla="*/ 653654 w 5563617"/>
                    <a:gd name="connsiteY53" fmla="*/ 1250252 h 2101128"/>
                    <a:gd name="connsiteX54" fmla="*/ 582043 w 5563617"/>
                    <a:gd name="connsiteY54" fmla="*/ 1200147 h 2101128"/>
                    <a:gd name="connsiteX55" fmla="*/ 579662 w 5563617"/>
                    <a:gd name="connsiteY55" fmla="*/ 1114422 h 2101128"/>
                    <a:gd name="connsiteX56" fmla="*/ 491555 w 5563617"/>
                    <a:gd name="connsiteY56" fmla="*/ 995359 h 2101128"/>
                    <a:gd name="connsiteX57" fmla="*/ 393924 w 5563617"/>
                    <a:gd name="connsiteY57" fmla="*/ 962022 h 2101128"/>
                    <a:gd name="connsiteX58" fmla="*/ 334393 w 5563617"/>
                    <a:gd name="connsiteY58" fmla="*/ 850103 h 2101128"/>
                    <a:gd name="connsiteX59" fmla="*/ 135584 w 5563617"/>
                    <a:gd name="connsiteY59" fmla="*/ 727990 h 2101128"/>
                    <a:gd name="connsiteX60" fmla="*/ 0 w 5563617"/>
                    <a:gd name="connsiteY60" fmla="*/ 896289 h 2101128"/>
                    <a:gd name="connsiteX0" fmla="*/ 6968555 w 6968555"/>
                    <a:gd name="connsiteY0" fmla="*/ 0 h 2101128"/>
                    <a:gd name="connsiteX1" fmla="*/ 6930455 w 6968555"/>
                    <a:gd name="connsiteY1" fmla="*/ 59531 h 2101128"/>
                    <a:gd name="connsiteX2" fmla="*/ 6832824 w 6968555"/>
                    <a:gd name="connsiteY2" fmla="*/ 107156 h 2101128"/>
                    <a:gd name="connsiteX3" fmla="*/ 6780436 w 6968555"/>
                    <a:gd name="connsiteY3" fmla="*/ 233362 h 2101128"/>
                    <a:gd name="connsiteX4" fmla="*/ 6732811 w 6968555"/>
                    <a:gd name="connsiteY4" fmla="*/ 297656 h 2101128"/>
                    <a:gd name="connsiteX5" fmla="*/ 6628036 w 6968555"/>
                    <a:gd name="connsiteY5" fmla="*/ 364331 h 2101128"/>
                    <a:gd name="connsiteX6" fmla="*/ 6520880 w 6968555"/>
                    <a:gd name="connsiteY6" fmla="*/ 423862 h 2101128"/>
                    <a:gd name="connsiteX7" fmla="*/ 6416105 w 6968555"/>
                    <a:gd name="connsiteY7" fmla="*/ 481012 h 2101128"/>
                    <a:gd name="connsiteX8" fmla="*/ 6287517 w 6968555"/>
                    <a:gd name="connsiteY8" fmla="*/ 564356 h 2101128"/>
                    <a:gd name="connsiteX9" fmla="*/ 6187505 w 6968555"/>
                    <a:gd name="connsiteY9" fmla="*/ 681037 h 2101128"/>
                    <a:gd name="connsiteX10" fmla="*/ 6068442 w 6968555"/>
                    <a:gd name="connsiteY10" fmla="*/ 726281 h 2101128"/>
                    <a:gd name="connsiteX11" fmla="*/ 5977955 w 6968555"/>
                    <a:gd name="connsiteY11" fmla="*/ 797718 h 2101128"/>
                    <a:gd name="connsiteX12" fmla="*/ 5939855 w 6968555"/>
                    <a:gd name="connsiteY12" fmla="*/ 850106 h 2101128"/>
                    <a:gd name="connsiteX13" fmla="*/ 5932711 w 6968555"/>
                    <a:gd name="connsiteY13" fmla="*/ 959643 h 2101128"/>
                    <a:gd name="connsiteX14" fmla="*/ 5866036 w 6968555"/>
                    <a:gd name="connsiteY14" fmla="*/ 1076325 h 2101128"/>
                    <a:gd name="connsiteX15" fmla="*/ 5849367 w 6968555"/>
                    <a:gd name="connsiteY15" fmla="*/ 1114425 h 2101128"/>
                    <a:gd name="connsiteX16" fmla="*/ 5808886 w 6968555"/>
                    <a:gd name="connsiteY16" fmla="*/ 1159668 h 2101128"/>
                    <a:gd name="connsiteX17" fmla="*/ 5654105 w 6968555"/>
                    <a:gd name="connsiteY17" fmla="*/ 1140618 h 2101128"/>
                    <a:gd name="connsiteX18" fmla="*/ 5575524 w 6968555"/>
                    <a:gd name="connsiteY18" fmla="*/ 1116806 h 2101128"/>
                    <a:gd name="connsiteX19" fmla="*/ 5495926 w 6968555"/>
                    <a:gd name="connsiteY19" fmla="*/ 1123379 h 2101128"/>
                    <a:gd name="connsiteX20" fmla="*/ 5406455 w 6968555"/>
                    <a:gd name="connsiteY20" fmla="*/ 1121568 h 2101128"/>
                    <a:gd name="connsiteX21" fmla="*/ 5313710 w 6968555"/>
                    <a:gd name="connsiteY21" fmla="*/ 1070992 h 2101128"/>
                    <a:gd name="connsiteX22" fmla="*/ 5249292 w 6968555"/>
                    <a:gd name="connsiteY22" fmla="*/ 1066800 h 2101128"/>
                    <a:gd name="connsiteX23" fmla="*/ 5161186 w 6968555"/>
                    <a:gd name="connsiteY23" fmla="*/ 1071562 h 2101128"/>
                    <a:gd name="connsiteX24" fmla="*/ 5080224 w 6968555"/>
                    <a:gd name="connsiteY24" fmla="*/ 1104900 h 2101128"/>
                    <a:gd name="connsiteX25" fmla="*/ 5006405 w 6968555"/>
                    <a:gd name="connsiteY25" fmla="*/ 1112043 h 2101128"/>
                    <a:gd name="connsiteX26" fmla="*/ 4908774 w 6968555"/>
                    <a:gd name="connsiteY26" fmla="*/ 1140618 h 2101128"/>
                    <a:gd name="connsiteX27" fmla="*/ 4821312 w 6968555"/>
                    <a:gd name="connsiteY27" fmla="*/ 1316161 h 2101128"/>
                    <a:gd name="connsiteX28" fmla="*/ 4749304 w 6968555"/>
                    <a:gd name="connsiteY28" fmla="*/ 1388169 h 2101128"/>
                    <a:gd name="connsiteX29" fmla="*/ 4677296 w 6968555"/>
                    <a:gd name="connsiteY29" fmla="*/ 1460177 h 2101128"/>
                    <a:gd name="connsiteX30" fmla="*/ 4605288 w 6968555"/>
                    <a:gd name="connsiteY30" fmla="*/ 1532185 h 2101128"/>
                    <a:gd name="connsiteX31" fmla="*/ 4523011 w 6968555"/>
                    <a:gd name="connsiteY31" fmla="*/ 1643062 h 2101128"/>
                    <a:gd name="connsiteX32" fmla="*/ 4405933 w 6968555"/>
                    <a:gd name="connsiteY32" fmla="*/ 1774403 h 2101128"/>
                    <a:gd name="connsiteX33" fmla="*/ 4326905 w 6968555"/>
                    <a:gd name="connsiteY33" fmla="*/ 1840904 h 2101128"/>
                    <a:gd name="connsiteX34" fmla="*/ 4214888 w 6968555"/>
                    <a:gd name="connsiteY34" fmla="*/ 1872430 h 2101128"/>
                    <a:gd name="connsiteX35" fmla="*/ 4108674 w 6968555"/>
                    <a:gd name="connsiteY35" fmla="*/ 1919286 h 2101128"/>
                    <a:gd name="connsiteX36" fmla="*/ 3968180 w 6968555"/>
                    <a:gd name="connsiteY36" fmla="*/ 1931192 h 2101128"/>
                    <a:gd name="connsiteX37" fmla="*/ 3877692 w 6968555"/>
                    <a:gd name="connsiteY37" fmla="*/ 1974055 h 2101128"/>
                    <a:gd name="connsiteX38" fmla="*/ 3768155 w 6968555"/>
                    <a:gd name="connsiteY38" fmla="*/ 2045492 h 2101128"/>
                    <a:gd name="connsiteX39" fmla="*/ 3741961 w 6968555"/>
                    <a:gd name="connsiteY39" fmla="*/ 2069304 h 2101128"/>
                    <a:gd name="connsiteX40" fmla="*/ 3518124 w 6968555"/>
                    <a:gd name="connsiteY40" fmla="*/ 2059779 h 2101128"/>
                    <a:gd name="connsiteX41" fmla="*/ 3468216 w 6968555"/>
                    <a:gd name="connsiteY41" fmla="*/ 2089223 h 2101128"/>
                    <a:gd name="connsiteX42" fmla="*/ 3352106 w 6968555"/>
                    <a:gd name="connsiteY42" fmla="*/ 2101128 h 2101128"/>
                    <a:gd name="connsiteX43" fmla="*/ 3251424 w 6968555"/>
                    <a:gd name="connsiteY43" fmla="*/ 2095497 h 2101128"/>
                    <a:gd name="connsiteX44" fmla="*/ 3087117 w 6968555"/>
                    <a:gd name="connsiteY44" fmla="*/ 2066922 h 2101128"/>
                    <a:gd name="connsiteX45" fmla="*/ 2966145 w 6968555"/>
                    <a:gd name="connsiteY45" fmla="*/ 2032071 h 2101128"/>
                    <a:gd name="connsiteX46" fmla="*/ 2884711 w 6968555"/>
                    <a:gd name="connsiteY46" fmla="*/ 1971672 h 2101128"/>
                    <a:gd name="connsiteX47" fmla="*/ 2825180 w 6968555"/>
                    <a:gd name="connsiteY47" fmla="*/ 1902615 h 2101128"/>
                    <a:gd name="connsiteX48" fmla="*/ 2741836 w 6968555"/>
                    <a:gd name="connsiteY48" fmla="*/ 1845465 h 2101128"/>
                    <a:gd name="connsiteX49" fmla="*/ 2487042 w 6968555"/>
                    <a:gd name="connsiteY49" fmla="*/ 1759740 h 2101128"/>
                    <a:gd name="connsiteX50" fmla="*/ 2327499 w 6968555"/>
                    <a:gd name="connsiteY50" fmla="*/ 1569240 h 2101128"/>
                    <a:gd name="connsiteX51" fmla="*/ 2265190 w 6968555"/>
                    <a:gd name="connsiteY51" fmla="*/ 1481903 h 2101128"/>
                    <a:gd name="connsiteX52" fmla="*/ 2122712 w 6968555"/>
                    <a:gd name="connsiteY52" fmla="*/ 1371597 h 2101128"/>
                    <a:gd name="connsiteX53" fmla="*/ 2058592 w 6968555"/>
                    <a:gd name="connsiteY53" fmla="*/ 1250252 h 2101128"/>
                    <a:gd name="connsiteX54" fmla="*/ 1986981 w 6968555"/>
                    <a:gd name="connsiteY54" fmla="*/ 1200147 h 2101128"/>
                    <a:gd name="connsiteX55" fmla="*/ 1984600 w 6968555"/>
                    <a:gd name="connsiteY55" fmla="*/ 1114422 h 2101128"/>
                    <a:gd name="connsiteX56" fmla="*/ 1896493 w 6968555"/>
                    <a:gd name="connsiteY56" fmla="*/ 995359 h 2101128"/>
                    <a:gd name="connsiteX57" fmla="*/ 1798862 w 6968555"/>
                    <a:gd name="connsiteY57" fmla="*/ 962022 h 2101128"/>
                    <a:gd name="connsiteX58" fmla="*/ 1739331 w 6968555"/>
                    <a:gd name="connsiteY58" fmla="*/ 850103 h 2101128"/>
                    <a:gd name="connsiteX59" fmla="*/ 1540522 w 6968555"/>
                    <a:gd name="connsiteY59" fmla="*/ 727990 h 2101128"/>
                    <a:gd name="connsiteX60" fmla="*/ 0 w 6968555"/>
                    <a:gd name="connsiteY60" fmla="*/ 1508270 h 2101128"/>
                    <a:gd name="connsiteX0" fmla="*/ 6968555 w 6968555"/>
                    <a:gd name="connsiteY0" fmla="*/ 0 h 2101128"/>
                    <a:gd name="connsiteX1" fmla="*/ 6930455 w 6968555"/>
                    <a:gd name="connsiteY1" fmla="*/ 59531 h 2101128"/>
                    <a:gd name="connsiteX2" fmla="*/ 6832824 w 6968555"/>
                    <a:gd name="connsiteY2" fmla="*/ 107156 h 2101128"/>
                    <a:gd name="connsiteX3" fmla="*/ 6780436 w 6968555"/>
                    <a:gd name="connsiteY3" fmla="*/ 233362 h 2101128"/>
                    <a:gd name="connsiteX4" fmla="*/ 6732811 w 6968555"/>
                    <a:gd name="connsiteY4" fmla="*/ 297656 h 2101128"/>
                    <a:gd name="connsiteX5" fmla="*/ 6628036 w 6968555"/>
                    <a:gd name="connsiteY5" fmla="*/ 364331 h 2101128"/>
                    <a:gd name="connsiteX6" fmla="*/ 6520880 w 6968555"/>
                    <a:gd name="connsiteY6" fmla="*/ 423862 h 2101128"/>
                    <a:gd name="connsiteX7" fmla="*/ 6416105 w 6968555"/>
                    <a:gd name="connsiteY7" fmla="*/ 481012 h 2101128"/>
                    <a:gd name="connsiteX8" fmla="*/ 6287517 w 6968555"/>
                    <a:gd name="connsiteY8" fmla="*/ 564356 h 2101128"/>
                    <a:gd name="connsiteX9" fmla="*/ 6187505 w 6968555"/>
                    <a:gd name="connsiteY9" fmla="*/ 681037 h 2101128"/>
                    <a:gd name="connsiteX10" fmla="*/ 6068442 w 6968555"/>
                    <a:gd name="connsiteY10" fmla="*/ 726281 h 2101128"/>
                    <a:gd name="connsiteX11" fmla="*/ 5977955 w 6968555"/>
                    <a:gd name="connsiteY11" fmla="*/ 797718 h 2101128"/>
                    <a:gd name="connsiteX12" fmla="*/ 5939855 w 6968555"/>
                    <a:gd name="connsiteY12" fmla="*/ 850106 h 2101128"/>
                    <a:gd name="connsiteX13" fmla="*/ 5932711 w 6968555"/>
                    <a:gd name="connsiteY13" fmla="*/ 959643 h 2101128"/>
                    <a:gd name="connsiteX14" fmla="*/ 5866036 w 6968555"/>
                    <a:gd name="connsiteY14" fmla="*/ 1076325 h 2101128"/>
                    <a:gd name="connsiteX15" fmla="*/ 5849367 w 6968555"/>
                    <a:gd name="connsiteY15" fmla="*/ 1114425 h 2101128"/>
                    <a:gd name="connsiteX16" fmla="*/ 5808886 w 6968555"/>
                    <a:gd name="connsiteY16" fmla="*/ 1159668 h 2101128"/>
                    <a:gd name="connsiteX17" fmla="*/ 5654105 w 6968555"/>
                    <a:gd name="connsiteY17" fmla="*/ 1140618 h 2101128"/>
                    <a:gd name="connsiteX18" fmla="*/ 5575524 w 6968555"/>
                    <a:gd name="connsiteY18" fmla="*/ 1116806 h 2101128"/>
                    <a:gd name="connsiteX19" fmla="*/ 5495926 w 6968555"/>
                    <a:gd name="connsiteY19" fmla="*/ 1123379 h 2101128"/>
                    <a:gd name="connsiteX20" fmla="*/ 5406455 w 6968555"/>
                    <a:gd name="connsiteY20" fmla="*/ 1121568 h 2101128"/>
                    <a:gd name="connsiteX21" fmla="*/ 5313710 w 6968555"/>
                    <a:gd name="connsiteY21" fmla="*/ 1070992 h 2101128"/>
                    <a:gd name="connsiteX22" fmla="*/ 5249292 w 6968555"/>
                    <a:gd name="connsiteY22" fmla="*/ 1066800 h 2101128"/>
                    <a:gd name="connsiteX23" fmla="*/ 5161186 w 6968555"/>
                    <a:gd name="connsiteY23" fmla="*/ 1071562 h 2101128"/>
                    <a:gd name="connsiteX24" fmla="*/ 5080224 w 6968555"/>
                    <a:gd name="connsiteY24" fmla="*/ 1104900 h 2101128"/>
                    <a:gd name="connsiteX25" fmla="*/ 5006405 w 6968555"/>
                    <a:gd name="connsiteY25" fmla="*/ 1112043 h 2101128"/>
                    <a:gd name="connsiteX26" fmla="*/ 4908774 w 6968555"/>
                    <a:gd name="connsiteY26" fmla="*/ 1140618 h 2101128"/>
                    <a:gd name="connsiteX27" fmla="*/ 4821312 w 6968555"/>
                    <a:gd name="connsiteY27" fmla="*/ 1316161 h 2101128"/>
                    <a:gd name="connsiteX28" fmla="*/ 4749304 w 6968555"/>
                    <a:gd name="connsiteY28" fmla="*/ 1388169 h 2101128"/>
                    <a:gd name="connsiteX29" fmla="*/ 4677296 w 6968555"/>
                    <a:gd name="connsiteY29" fmla="*/ 1460177 h 2101128"/>
                    <a:gd name="connsiteX30" fmla="*/ 4605288 w 6968555"/>
                    <a:gd name="connsiteY30" fmla="*/ 1532185 h 2101128"/>
                    <a:gd name="connsiteX31" fmla="*/ 4523011 w 6968555"/>
                    <a:gd name="connsiteY31" fmla="*/ 1643062 h 2101128"/>
                    <a:gd name="connsiteX32" fmla="*/ 4405933 w 6968555"/>
                    <a:gd name="connsiteY32" fmla="*/ 1774403 h 2101128"/>
                    <a:gd name="connsiteX33" fmla="*/ 4326905 w 6968555"/>
                    <a:gd name="connsiteY33" fmla="*/ 1840904 h 2101128"/>
                    <a:gd name="connsiteX34" fmla="*/ 4214888 w 6968555"/>
                    <a:gd name="connsiteY34" fmla="*/ 1872430 h 2101128"/>
                    <a:gd name="connsiteX35" fmla="*/ 4108674 w 6968555"/>
                    <a:gd name="connsiteY35" fmla="*/ 1919286 h 2101128"/>
                    <a:gd name="connsiteX36" fmla="*/ 3968180 w 6968555"/>
                    <a:gd name="connsiteY36" fmla="*/ 1931192 h 2101128"/>
                    <a:gd name="connsiteX37" fmla="*/ 3877692 w 6968555"/>
                    <a:gd name="connsiteY37" fmla="*/ 1974055 h 2101128"/>
                    <a:gd name="connsiteX38" fmla="*/ 3768155 w 6968555"/>
                    <a:gd name="connsiteY38" fmla="*/ 2045492 h 2101128"/>
                    <a:gd name="connsiteX39" fmla="*/ 3741961 w 6968555"/>
                    <a:gd name="connsiteY39" fmla="*/ 2069304 h 2101128"/>
                    <a:gd name="connsiteX40" fmla="*/ 3518124 w 6968555"/>
                    <a:gd name="connsiteY40" fmla="*/ 2059779 h 2101128"/>
                    <a:gd name="connsiteX41" fmla="*/ 3468216 w 6968555"/>
                    <a:gd name="connsiteY41" fmla="*/ 2089223 h 2101128"/>
                    <a:gd name="connsiteX42" fmla="*/ 3352106 w 6968555"/>
                    <a:gd name="connsiteY42" fmla="*/ 2101128 h 2101128"/>
                    <a:gd name="connsiteX43" fmla="*/ 3251424 w 6968555"/>
                    <a:gd name="connsiteY43" fmla="*/ 2095497 h 2101128"/>
                    <a:gd name="connsiteX44" fmla="*/ 3087117 w 6968555"/>
                    <a:gd name="connsiteY44" fmla="*/ 2066922 h 2101128"/>
                    <a:gd name="connsiteX45" fmla="*/ 2966145 w 6968555"/>
                    <a:gd name="connsiteY45" fmla="*/ 2032071 h 2101128"/>
                    <a:gd name="connsiteX46" fmla="*/ 2884711 w 6968555"/>
                    <a:gd name="connsiteY46" fmla="*/ 1971672 h 2101128"/>
                    <a:gd name="connsiteX47" fmla="*/ 2825180 w 6968555"/>
                    <a:gd name="connsiteY47" fmla="*/ 1902615 h 2101128"/>
                    <a:gd name="connsiteX48" fmla="*/ 2741836 w 6968555"/>
                    <a:gd name="connsiteY48" fmla="*/ 1845465 h 2101128"/>
                    <a:gd name="connsiteX49" fmla="*/ 2487042 w 6968555"/>
                    <a:gd name="connsiteY49" fmla="*/ 1759740 h 2101128"/>
                    <a:gd name="connsiteX50" fmla="*/ 2327499 w 6968555"/>
                    <a:gd name="connsiteY50" fmla="*/ 1569240 h 2101128"/>
                    <a:gd name="connsiteX51" fmla="*/ 2265190 w 6968555"/>
                    <a:gd name="connsiteY51" fmla="*/ 1481903 h 2101128"/>
                    <a:gd name="connsiteX52" fmla="*/ 2122712 w 6968555"/>
                    <a:gd name="connsiteY52" fmla="*/ 1371597 h 2101128"/>
                    <a:gd name="connsiteX53" fmla="*/ 2058592 w 6968555"/>
                    <a:gd name="connsiteY53" fmla="*/ 1250252 h 2101128"/>
                    <a:gd name="connsiteX54" fmla="*/ 1986981 w 6968555"/>
                    <a:gd name="connsiteY54" fmla="*/ 1200147 h 2101128"/>
                    <a:gd name="connsiteX55" fmla="*/ 1984600 w 6968555"/>
                    <a:gd name="connsiteY55" fmla="*/ 1114422 h 2101128"/>
                    <a:gd name="connsiteX56" fmla="*/ 1896493 w 6968555"/>
                    <a:gd name="connsiteY56" fmla="*/ 995359 h 2101128"/>
                    <a:gd name="connsiteX57" fmla="*/ 1798862 w 6968555"/>
                    <a:gd name="connsiteY57" fmla="*/ 962022 h 2101128"/>
                    <a:gd name="connsiteX58" fmla="*/ 1739331 w 6968555"/>
                    <a:gd name="connsiteY58" fmla="*/ 850103 h 2101128"/>
                    <a:gd name="connsiteX59" fmla="*/ 1540522 w 6968555"/>
                    <a:gd name="connsiteY59" fmla="*/ 727990 h 2101128"/>
                    <a:gd name="connsiteX60" fmla="*/ 1372618 w 6968555"/>
                    <a:gd name="connsiteY60" fmla="*/ 700084 h 2101128"/>
                    <a:gd name="connsiteX61" fmla="*/ 0 w 6968555"/>
                    <a:gd name="connsiteY61" fmla="*/ 1508270 h 2101128"/>
                    <a:gd name="connsiteX0" fmla="*/ 6968555 w 6968555"/>
                    <a:gd name="connsiteY0" fmla="*/ 0 h 2101128"/>
                    <a:gd name="connsiteX1" fmla="*/ 6930455 w 6968555"/>
                    <a:gd name="connsiteY1" fmla="*/ 59531 h 2101128"/>
                    <a:gd name="connsiteX2" fmla="*/ 6832824 w 6968555"/>
                    <a:gd name="connsiteY2" fmla="*/ 107156 h 2101128"/>
                    <a:gd name="connsiteX3" fmla="*/ 6780436 w 6968555"/>
                    <a:gd name="connsiteY3" fmla="*/ 233362 h 2101128"/>
                    <a:gd name="connsiteX4" fmla="*/ 6732811 w 6968555"/>
                    <a:gd name="connsiteY4" fmla="*/ 297656 h 2101128"/>
                    <a:gd name="connsiteX5" fmla="*/ 6628036 w 6968555"/>
                    <a:gd name="connsiteY5" fmla="*/ 364331 h 2101128"/>
                    <a:gd name="connsiteX6" fmla="*/ 6520880 w 6968555"/>
                    <a:gd name="connsiteY6" fmla="*/ 423862 h 2101128"/>
                    <a:gd name="connsiteX7" fmla="*/ 6416105 w 6968555"/>
                    <a:gd name="connsiteY7" fmla="*/ 481012 h 2101128"/>
                    <a:gd name="connsiteX8" fmla="*/ 6287517 w 6968555"/>
                    <a:gd name="connsiteY8" fmla="*/ 564356 h 2101128"/>
                    <a:gd name="connsiteX9" fmla="*/ 6187505 w 6968555"/>
                    <a:gd name="connsiteY9" fmla="*/ 681037 h 2101128"/>
                    <a:gd name="connsiteX10" fmla="*/ 6068442 w 6968555"/>
                    <a:gd name="connsiteY10" fmla="*/ 726281 h 2101128"/>
                    <a:gd name="connsiteX11" fmla="*/ 5977955 w 6968555"/>
                    <a:gd name="connsiteY11" fmla="*/ 797718 h 2101128"/>
                    <a:gd name="connsiteX12" fmla="*/ 5939855 w 6968555"/>
                    <a:gd name="connsiteY12" fmla="*/ 850106 h 2101128"/>
                    <a:gd name="connsiteX13" fmla="*/ 5932711 w 6968555"/>
                    <a:gd name="connsiteY13" fmla="*/ 959643 h 2101128"/>
                    <a:gd name="connsiteX14" fmla="*/ 5866036 w 6968555"/>
                    <a:gd name="connsiteY14" fmla="*/ 1076325 h 2101128"/>
                    <a:gd name="connsiteX15" fmla="*/ 5849367 w 6968555"/>
                    <a:gd name="connsiteY15" fmla="*/ 1114425 h 2101128"/>
                    <a:gd name="connsiteX16" fmla="*/ 5808886 w 6968555"/>
                    <a:gd name="connsiteY16" fmla="*/ 1159668 h 2101128"/>
                    <a:gd name="connsiteX17" fmla="*/ 5654105 w 6968555"/>
                    <a:gd name="connsiteY17" fmla="*/ 1140618 h 2101128"/>
                    <a:gd name="connsiteX18" fmla="*/ 5575524 w 6968555"/>
                    <a:gd name="connsiteY18" fmla="*/ 1116806 h 2101128"/>
                    <a:gd name="connsiteX19" fmla="*/ 5495926 w 6968555"/>
                    <a:gd name="connsiteY19" fmla="*/ 1123379 h 2101128"/>
                    <a:gd name="connsiteX20" fmla="*/ 5406455 w 6968555"/>
                    <a:gd name="connsiteY20" fmla="*/ 1121568 h 2101128"/>
                    <a:gd name="connsiteX21" fmla="*/ 5313710 w 6968555"/>
                    <a:gd name="connsiteY21" fmla="*/ 1070992 h 2101128"/>
                    <a:gd name="connsiteX22" fmla="*/ 5249292 w 6968555"/>
                    <a:gd name="connsiteY22" fmla="*/ 1066800 h 2101128"/>
                    <a:gd name="connsiteX23" fmla="*/ 5161186 w 6968555"/>
                    <a:gd name="connsiteY23" fmla="*/ 1071562 h 2101128"/>
                    <a:gd name="connsiteX24" fmla="*/ 5080224 w 6968555"/>
                    <a:gd name="connsiteY24" fmla="*/ 1104900 h 2101128"/>
                    <a:gd name="connsiteX25" fmla="*/ 5006405 w 6968555"/>
                    <a:gd name="connsiteY25" fmla="*/ 1112043 h 2101128"/>
                    <a:gd name="connsiteX26" fmla="*/ 4908774 w 6968555"/>
                    <a:gd name="connsiteY26" fmla="*/ 1140618 h 2101128"/>
                    <a:gd name="connsiteX27" fmla="*/ 4821312 w 6968555"/>
                    <a:gd name="connsiteY27" fmla="*/ 1316161 h 2101128"/>
                    <a:gd name="connsiteX28" fmla="*/ 4749304 w 6968555"/>
                    <a:gd name="connsiteY28" fmla="*/ 1388169 h 2101128"/>
                    <a:gd name="connsiteX29" fmla="*/ 4677296 w 6968555"/>
                    <a:gd name="connsiteY29" fmla="*/ 1460177 h 2101128"/>
                    <a:gd name="connsiteX30" fmla="*/ 4605288 w 6968555"/>
                    <a:gd name="connsiteY30" fmla="*/ 1532185 h 2101128"/>
                    <a:gd name="connsiteX31" fmla="*/ 4523011 w 6968555"/>
                    <a:gd name="connsiteY31" fmla="*/ 1643062 h 2101128"/>
                    <a:gd name="connsiteX32" fmla="*/ 4405933 w 6968555"/>
                    <a:gd name="connsiteY32" fmla="*/ 1774403 h 2101128"/>
                    <a:gd name="connsiteX33" fmla="*/ 4326905 w 6968555"/>
                    <a:gd name="connsiteY33" fmla="*/ 1840904 h 2101128"/>
                    <a:gd name="connsiteX34" fmla="*/ 4214888 w 6968555"/>
                    <a:gd name="connsiteY34" fmla="*/ 1872430 h 2101128"/>
                    <a:gd name="connsiteX35" fmla="*/ 4108674 w 6968555"/>
                    <a:gd name="connsiteY35" fmla="*/ 1919286 h 2101128"/>
                    <a:gd name="connsiteX36" fmla="*/ 3968180 w 6968555"/>
                    <a:gd name="connsiteY36" fmla="*/ 1931192 h 2101128"/>
                    <a:gd name="connsiteX37" fmla="*/ 3877692 w 6968555"/>
                    <a:gd name="connsiteY37" fmla="*/ 1974055 h 2101128"/>
                    <a:gd name="connsiteX38" fmla="*/ 3768155 w 6968555"/>
                    <a:gd name="connsiteY38" fmla="*/ 2045492 h 2101128"/>
                    <a:gd name="connsiteX39" fmla="*/ 3741961 w 6968555"/>
                    <a:gd name="connsiteY39" fmla="*/ 2069304 h 2101128"/>
                    <a:gd name="connsiteX40" fmla="*/ 3518124 w 6968555"/>
                    <a:gd name="connsiteY40" fmla="*/ 2059779 h 2101128"/>
                    <a:gd name="connsiteX41" fmla="*/ 3468216 w 6968555"/>
                    <a:gd name="connsiteY41" fmla="*/ 2089223 h 2101128"/>
                    <a:gd name="connsiteX42" fmla="*/ 3352106 w 6968555"/>
                    <a:gd name="connsiteY42" fmla="*/ 2101128 h 2101128"/>
                    <a:gd name="connsiteX43" fmla="*/ 3251424 w 6968555"/>
                    <a:gd name="connsiteY43" fmla="*/ 2095497 h 2101128"/>
                    <a:gd name="connsiteX44" fmla="*/ 3087117 w 6968555"/>
                    <a:gd name="connsiteY44" fmla="*/ 2066922 h 2101128"/>
                    <a:gd name="connsiteX45" fmla="*/ 2966145 w 6968555"/>
                    <a:gd name="connsiteY45" fmla="*/ 2032071 h 2101128"/>
                    <a:gd name="connsiteX46" fmla="*/ 2884711 w 6968555"/>
                    <a:gd name="connsiteY46" fmla="*/ 1971672 h 2101128"/>
                    <a:gd name="connsiteX47" fmla="*/ 2825180 w 6968555"/>
                    <a:gd name="connsiteY47" fmla="*/ 1902615 h 2101128"/>
                    <a:gd name="connsiteX48" fmla="*/ 2741836 w 6968555"/>
                    <a:gd name="connsiteY48" fmla="*/ 1845465 h 2101128"/>
                    <a:gd name="connsiteX49" fmla="*/ 2487042 w 6968555"/>
                    <a:gd name="connsiteY49" fmla="*/ 1759740 h 2101128"/>
                    <a:gd name="connsiteX50" fmla="*/ 2327499 w 6968555"/>
                    <a:gd name="connsiteY50" fmla="*/ 1569240 h 2101128"/>
                    <a:gd name="connsiteX51" fmla="*/ 2265190 w 6968555"/>
                    <a:gd name="connsiteY51" fmla="*/ 1481903 h 2101128"/>
                    <a:gd name="connsiteX52" fmla="*/ 2122712 w 6968555"/>
                    <a:gd name="connsiteY52" fmla="*/ 1371597 h 2101128"/>
                    <a:gd name="connsiteX53" fmla="*/ 2058592 w 6968555"/>
                    <a:gd name="connsiteY53" fmla="*/ 1250252 h 2101128"/>
                    <a:gd name="connsiteX54" fmla="*/ 1986981 w 6968555"/>
                    <a:gd name="connsiteY54" fmla="*/ 1200147 h 2101128"/>
                    <a:gd name="connsiteX55" fmla="*/ 1984600 w 6968555"/>
                    <a:gd name="connsiteY55" fmla="*/ 1114422 h 2101128"/>
                    <a:gd name="connsiteX56" fmla="*/ 1896493 w 6968555"/>
                    <a:gd name="connsiteY56" fmla="*/ 995359 h 2101128"/>
                    <a:gd name="connsiteX57" fmla="*/ 1798862 w 6968555"/>
                    <a:gd name="connsiteY57" fmla="*/ 962022 h 2101128"/>
                    <a:gd name="connsiteX58" fmla="*/ 1739331 w 6968555"/>
                    <a:gd name="connsiteY58" fmla="*/ 850103 h 2101128"/>
                    <a:gd name="connsiteX59" fmla="*/ 1540522 w 6968555"/>
                    <a:gd name="connsiteY59" fmla="*/ 727990 h 2101128"/>
                    <a:gd name="connsiteX60" fmla="*/ 1372618 w 6968555"/>
                    <a:gd name="connsiteY60" fmla="*/ 700084 h 2101128"/>
                    <a:gd name="connsiteX61" fmla="*/ 1336900 w 6968555"/>
                    <a:gd name="connsiteY61" fmla="*/ 685797 h 2101128"/>
                    <a:gd name="connsiteX62" fmla="*/ 0 w 6968555"/>
                    <a:gd name="connsiteY62" fmla="*/ 1508270 h 2101128"/>
                    <a:gd name="connsiteX0" fmla="*/ 6968555 w 6968555"/>
                    <a:gd name="connsiteY0" fmla="*/ 0 h 2101128"/>
                    <a:gd name="connsiteX1" fmla="*/ 6930455 w 6968555"/>
                    <a:gd name="connsiteY1" fmla="*/ 59531 h 2101128"/>
                    <a:gd name="connsiteX2" fmla="*/ 6832824 w 6968555"/>
                    <a:gd name="connsiteY2" fmla="*/ 107156 h 2101128"/>
                    <a:gd name="connsiteX3" fmla="*/ 6780436 w 6968555"/>
                    <a:gd name="connsiteY3" fmla="*/ 233362 h 2101128"/>
                    <a:gd name="connsiteX4" fmla="*/ 6732811 w 6968555"/>
                    <a:gd name="connsiteY4" fmla="*/ 297656 h 2101128"/>
                    <a:gd name="connsiteX5" fmla="*/ 6628036 w 6968555"/>
                    <a:gd name="connsiteY5" fmla="*/ 364331 h 2101128"/>
                    <a:gd name="connsiteX6" fmla="*/ 6520880 w 6968555"/>
                    <a:gd name="connsiteY6" fmla="*/ 423862 h 2101128"/>
                    <a:gd name="connsiteX7" fmla="*/ 6416105 w 6968555"/>
                    <a:gd name="connsiteY7" fmla="*/ 481012 h 2101128"/>
                    <a:gd name="connsiteX8" fmla="*/ 6287517 w 6968555"/>
                    <a:gd name="connsiteY8" fmla="*/ 564356 h 2101128"/>
                    <a:gd name="connsiteX9" fmla="*/ 6187505 w 6968555"/>
                    <a:gd name="connsiteY9" fmla="*/ 681037 h 2101128"/>
                    <a:gd name="connsiteX10" fmla="*/ 6068442 w 6968555"/>
                    <a:gd name="connsiteY10" fmla="*/ 726281 h 2101128"/>
                    <a:gd name="connsiteX11" fmla="*/ 5977955 w 6968555"/>
                    <a:gd name="connsiteY11" fmla="*/ 797718 h 2101128"/>
                    <a:gd name="connsiteX12" fmla="*/ 5939855 w 6968555"/>
                    <a:gd name="connsiteY12" fmla="*/ 850106 h 2101128"/>
                    <a:gd name="connsiteX13" fmla="*/ 5932711 w 6968555"/>
                    <a:gd name="connsiteY13" fmla="*/ 959643 h 2101128"/>
                    <a:gd name="connsiteX14" fmla="*/ 5866036 w 6968555"/>
                    <a:gd name="connsiteY14" fmla="*/ 1076325 h 2101128"/>
                    <a:gd name="connsiteX15" fmla="*/ 5849367 w 6968555"/>
                    <a:gd name="connsiteY15" fmla="*/ 1114425 h 2101128"/>
                    <a:gd name="connsiteX16" fmla="*/ 5808886 w 6968555"/>
                    <a:gd name="connsiteY16" fmla="*/ 1159668 h 2101128"/>
                    <a:gd name="connsiteX17" fmla="*/ 5654105 w 6968555"/>
                    <a:gd name="connsiteY17" fmla="*/ 1140618 h 2101128"/>
                    <a:gd name="connsiteX18" fmla="*/ 5575524 w 6968555"/>
                    <a:gd name="connsiteY18" fmla="*/ 1116806 h 2101128"/>
                    <a:gd name="connsiteX19" fmla="*/ 5495926 w 6968555"/>
                    <a:gd name="connsiteY19" fmla="*/ 1123379 h 2101128"/>
                    <a:gd name="connsiteX20" fmla="*/ 5406455 w 6968555"/>
                    <a:gd name="connsiteY20" fmla="*/ 1121568 h 2101128"/>
                    <a:gd name="connsiteX21" fmla="*/ 5313710 w 6968555"/>
                    <a:gd name="connsiteY21" fmla="*/ 1070992 h 2101128"/>
                    <a:gd name="connsiteX22" fmla="*/ 5249292 w 6968555"/>
                    <a:gd name="connsiteY22" fmla="*/ 1066800 h 2101128"/>
                    <a:gd name="connsiteX23" fmla="*/ 5161186 w 6968555"/>
                    <a:gd name="connsiteY23" fmla="*/ 1071562 h 2101128"/>
                    <a:gd name="connsiteX24" fmla="*/ 5080224 w 6968555"/>
                    <a:gd name="connsiteY24" fmla="*/ 1104900 h 2101128"/>
                    <a:gd name="connsiteX25" fmla="*/ 5006405 w 6968555"/>
                    <a:gd name="connsiteY25" fmla="*/ 1112043 h 2101128"/>
                    <a:gd name="connsiteX26" fmla="*/ 4908774 w 6968555"/>
                    <a:gd name="connsiteY26" fmla="*/ 1140618 h 2101128"/>
                    <a:gd name="connsiteX27" fmla="*/ 4821312 w 6968555"/>
                    <a:gd name="connsiteY27" fmla="*/ 1316161 h 2101128"/>
                    <a:gd name="connsiteX28" fmla="*/ 4749304 w 6968555"/>
                    <a:gd name="connsiteY28" fmla="*/ 1388169 h 2101128"/>
                    <a:gd name="connsiteX29" fmla="*/ 4677296 w 6968555"/>
                    <a:gd name="connsiteY29" fmla="*/ 1460177 h 2101128"/>
                    <a:gd name="connsiteX30" fmla="*/ 4605288 w 6968555"/>
                    <a:gd name="connsiteY30" fmla="*/ 1532185 h 2101128"/>
                    <a:gd name="connsiteX31" fmla="*/ 4523011 w 6968555"/>
                    <a:gd name="connsiteY31" fmla="*/ 1643062 h 2101128"/>
                    <a:gd name="connsiteX32" fmla="*/ 4405933 w 6968555"/>
                    <a:gd name="connsiteY32" fmla="*/ 1774403 h 2101128"/>
                    <a:gd name="connsiteX33" fmla="*/ 4326905 w 6968555"/>
                    <a:gd name="connsiteY33" fmla="*/ 1840904 h 2101128"/>
                    <a:gd name="connsiteX34" fmla="*/ 4214888 w 6968555"/>
                    <a:gd name="connsiteY34" fmla="*/ 1872430 h 2101128"/>
                    <a:gd name="connsiteX35" fmla="*/ 4108674 w 6968555"/>
                    <a:gd name="connsiteY35" fmla="*/ 1919286 h 2101128"/>
                    <a:gd name="connsiteX36" fmla="*/ 3968180 w 6968555"/>
                    <a:gd name="connsiteY36" fmla="*/ 1931192 h 2101128"/>
                    <a:gd name="connsiteX37" fmla="*/ 3877692 w 6968555"/>
                    <a:gd name="connsiteY37" fmla="*/ 1974055 h 2101128"/>
                    <a:gd name="connsiteX38" fmla="*/ 3768155 w 6968555"/>
                    <a:gd name="connsiteY38" fmla="*/ 2045492 h 2101128"/>
                    <a:gd name="connsiteX39" fmla="*/ 3741961 w 6968555"/>
                    <a:gd name="connsiteY39" fmla="*/ 2069304 h 2101128"/>
                    <a:gd name="connsiteX40" fmla="*/ 3518124 w 6968555"/>
                    <a:gd name="connsiteY40" fmla="*/ 2059779 h 2101128"/>
                    <a:gd name="connsiteX41" fmla="*/ 3468216 w 6968555"/>
                    <a:gd name="connsiteY41" fmla="*/ 2089223 h 2101128"/>
                    <a:gd name="connsiteX42" fmla="*/ 3352106 w 6968555"/>
                    <a:gd name="connsiteY42" fmla="*/ 2101128 h 2101128"/>
                    <a:gd name="connsiteX43" fmla="*/ 3251424 w 6968555"/>
                    <a:gd name="connsiteY43" fmla="*/ 2095497 h 2101128"/>
                    <a:gd name="connsiteX44" fmla="*/ 3087117 w 6968555"/>
                    <a:gd name="connsiteY44" fmla="*/ 2066922 h 2101128"/>
                    <a:gd name="connsiteX45" fmla="*/ 2966145 w 6968555"/>
                    <a:gd name="connsiteY45" fmla="*/ 2032071 h 2101128"/>
                    <a:gd name="connsiteX46" fmla="*/ 2884711 w 6968555"/>
                    <a:gd name="connsiteY46" fmla="*/ 1971672 h 2101128"/>
                    <a:gd name="connsiteX47" fmla="*/ 2825180 w 6968555"/>
                    <a:gd name="connsiteY47" fmla="*/ 1902615 h 2101128"/>
                    <a:gd name="connsiteX48" fmla="*/ 2741836 w 6968555"/>
                    <a:gd name="connsiteY48" fmla="*/ 1845465 h 2101128"/>
                    <a:gd name="connsiteX49" fmla="*/ 2487042 w 6968555"/>
                    <a:gd name="connsiteY49" fmla="*/ 1759740 h 2101128"/>
                    <a:gd name="connsiteX50" fmla="*/ 2327499 w 6968555"/>
                    <a:gd name="connsiteY50" fmla="*/ 1569240 h 2101128"/>
                    <a:gd name="connsiteX51" fmla="*/ 2265190 w 6968555"/>
                    <a:gd name="connsiteY51" fmla="*/ 1481903 h 2101128"/>
                    <a:gd name="connsiteX52" fmla="*/ 2122712 w 6968555"/>
                    <a:gd name="connsiteY52" fmla="*/ 1371597 h 2101128"/>
                    <a:gd name="connsiteX53" fmla="*/ 2058592 w 6968555"/>
                    <a:gd name="connsiteY53" fmla="*/ 1250252 h 2101128"/>
                    <a:gd name="connsiteX54" fmla="*/ 1986981 w 6968555"/>
                    <a:gd name="connsiteY54" fmla="*/ 1200147 h 2101128"/>
                    <a:gd name="connsiteX55" fmla="*/ 1984600 w 6968555"/>
                    <a:gd name="connsiteY55" fmla="*/ 1114422 h 2101128"/>
                    <a:gd name="connsiteX56" fmla="*/ 1896493 w 6968555"/>
                    <a:gd name="connsiteY56" fmla="*/ 995359 h 2101128"/>
                    <a:gd name="connsiteX57" fmla="*/ 1798862 w 6968555"/>
                    <a:gd name="connsiteY57" fmla="*/ 962022 h 2101128"/>
                    <a:gd name="connsiteX58" fmla="*/ 1739331 w 6968555"/>
                    <a:gd name="connsiteY58" fmla="*/ 850103 h 2101128"/>
                    <a:gd name="connsiteX59" fmla="*/ 1540522 w 6968555"/>
                    <a:gd name="connsiteY59" fmla="*/ 727990 h 2101128"/>
                    <a:gd name="connsiteX60" fmla="*/ 1372618 w 6968555"/>
                    <a:gd name="connsiteY60" fmla="*/ 700084 h 2101128"/>
                    <a:gd name="connsiteX61" fmla="*/ 1336900 w 6968555"/>
                    <a:gd name="connsiteY61" fmla="*/ 685797 h 2101128"/>
                    <a:gd name="connsiteX62" fmla="*/ 1244031 w 6968555"/>
                    <a:gd name="connsiteY62" fmla="*/ 695322 h 2101128"/>
                    <a:gd name="connsiteX63" fmla="*/ 0 w 6968555"/>
                    <a:gd name="connsiteY63" fmla="*/ 1508270 h 2101128"/>
                    <a:gd name="connsiteX0" fmla="*/ 6968555 w 6968555"/>
                    <a:gd name="connsiteY0" fmla="*/ 0 h 2101128"/>
                    <a:gd name="connsiteX1" fmla="*/ 6930455 w 6968555"/>
                    <a:gd name="connsiteY1" fmla="*/ 59531 h 2101128"/>
                    <a:gd name="connsiteX2" fmla="*/ 6832824 w 6968555"/>
                    <a:gd name="connsiteY2" fmla="*/ 107156 h 2101128"/>
                    <a:gd name="connsiteX3" fmla="*/ 6780436 w 6968555"/>
                    <a:gd name="connsiteY3" fmla="*/ 233362 h 2101128"/>
                    <a:gd name="connsiteX4" fmla="*/ 6732811 w 6968555"/>
                    <a:gd name="connsiteY4" fmla="*/ 297656 h 2101128"/>
                    <a:gd name="connsiteX5" fmla="*/ 6628036 w 6968555"/>
                    <a:gd name="connsiteY5" fmla="*/ 364331 h 2101128"/>
                    <a:gd name="connsiteX6" fmla="*/ 6520880 w 6968555"/>
                    <a:gd name="connsiteY6" fmla="*/ 423862 h 2101128"/>
                    <a:gd name="connsiteX7" fmla="*/ 6416105 w 6968555"/>
                    <a:gd name="connsiteY7" fmla="*/ 481012 h 2101128"/>
                    <a:gd name="connsiteX8" fmla="*/ 6287517 w 6968555"/>
                    <a:gd name="connsiteY8" fmla="*/ 564356 h 2101128"/>
                    <a:gd name="connsiteX9" fmla="*/ 6187505 w 6968555"/>
                    <a:gd name="connsiteY9" fmla="*/ 681037 h 2101128"/>
                    <a:gd name="connsiteX10" fmla="*/ 6068442 w 6968555"/>
                    <a:gd name="connsiteY10" fmla="*/ 726281 h 2101128"/>
                    <a:gd name="connsiteX11" fmla="*/ 5977955 w 6968555"/>
                    <a:gd name="connsiteY11" fmla="*/ 797718 h 2101128"/>
                    <a:gd name="connsiteX12" fmla="*/ 5939855 w 6968555"/>
                    <a:gd name="connsiteY12" fmla="*/ 850106 h 2101128"/>
                    <a:gd name="connsiteX13" fmla="*/ 5932711 w 6968555"/>
                    <a:gd name="connsiteY13" fmla="*/ 959643 h 2101128"/>
                    <a:gd name="connsiteX14" fmla="*/ 5866036 w 6968555"/>
                    <a:gd name="connsiteY14" fmla="*/ 1076325 h 2101128"/>
                    <a:gd name="connsiteX15" fmla="*/ 5849367 w 6968555"/>
                    <a:gd name="connsiteY15" fmla="*/ 1114425 h 2101128"/>
                    <a:gd name="connsiteX16" fmla="*/ 5808886 w 6968555"/>
                    <a:gd name="connsiteY16" fmla="*/ 1159668 h 2101128"/>
                    <a:gd name="connsiteX17" fmla="*/ 5654105 w 6968555"/>
                    <a:gd name="connsiteY17" fmla="*/ 1140618 h 2101128"/>
                    <a:gd name="connsiteX18" fmla="*/ 5575524 w 6968555"/>
                    <a:gd name="connsiteY18" fmla="*/ 1116806 h 2101128"/>
                    <a:gd name="connsiteX19" fmla="*/ 5495926 w 6968555"/>
                    <a:gd name="connsiteY19" fmla="*/ 1123379 h 2101128"/>
                    <a:gd name="connsiteX20" fmla="*/ 5406455 w 6968555"/>
                    <a:gd name="connsiteY20" fmla="*/ 1121568 h 2101128"/>
                    <a:gd name="connsiteX21" fmla="*/ 5313710 w 6968555"/>
                    <a:gd name="connsiteY21" fmla="*/ 1070992 h 2101128"/>
                    <a:gd name="connsiteX22" fmla="*/ 5249292 w 6968555"/>
                    <a:gd name="connsiteY22" fmla="*/ 1066800 h 2101128"/>
                    <a:gd name="connsiteX23" fmla="*/ 5161186 w 6968555"/>
                    <a:gd name="connsiteY23" fmla="*/ 1071562 h 2101128"/>
                    <a:gd name="connsiteX24" fmla="*/ 5080224 w 6968555"/>
                    <a:gd name="connsiteY24" fmla="*/ 1104900 h 2101128"/>
                    <a:gd name="connsiteX25" fmla="*/ 5006405 w 6968555"/>
                    <a:gd name="connsiteY25" fmla="*/ 1112043 h 2101128"/>
                    <a:gd name="connsiteX26" fmla="*/ 4908774 w 6968555"/>
                    <a:gd name="connsiteY26" fmla="*/ 1140618 h 2101128"/>
                    <a:gd name="connsiteX27" fmla="*/ 4821312 w 6968555"/>
                    <a:gd name="connsiteY27" fmla="*/ 1316161 h 2101128"/>
                    <a:gd name="connsiteX28" fmla="*/ 4749304 w 6968555"/>
                    <a:gd name="connsiteY28" fmla="*/ 1388169 h 2101128"/>
                    <a:gd name="connsiteX29" fmla="*/ 4677296 w 6968555"/>
                    <a:gd name="connsiteY29" fmla="*/ 1460177 h 2101128"/>
                    <a:gd name="connsiteX30" fmla="*/ 4605288 w 6968555"/>
                    <a:gd name="connsiteY30" fmla="*/ 1532185 h 2101128"/>
                    <a:gd name="connsiteX31" fmla="*/ 4523011 w 6968555"/>
                    <a:gd name="connsiteY31" fmla="*/ 1643062 h 2101128"/>
                    <a:gd name="connsiteX32" fmla="*/ 4405933 w 6968555"/>
                    <a:gd name="connsiteY32" fmla="*/ 1774403 h 2101128"/>
                    <a:gd name="connsiteX33" fmla="*/ 4326905 w 6968555"/>
                    <a:gd name="connsiteY33" fmla="*/ 1840904 h 2101128"/>
                    <a:gd name="connsiteX34" fmla="*/ 4214888 w 6968555"/>
                    <a:gd name="connsiteY34" fmla="*/ 1872430 h 2101128"/>
                    <a:gd name="connsiteX35" fmla="*/ 4108674 w 6968555"/>
                    <a:gd name="connsiteY35" fmla="*/ 1919286 h 2101128"/>
                    <a:gd name="connsiteX36" fmla="*/ 3968180 w 6968555"/>
                    <a:gd name="connsiteY36" fmla="*/ 1931192 h 2101128"/>
                    <a:gd name="connsiteX37" fmla="*/ 3877692 w 6968555"/>
                    <a:gd name="connsiteY37" fmla="*/ 1974055 h 2101128"/>
                    <a:gd name="connsiteX38" fmla="*/ 3768155 w 6968555"/>
                    <a:gd name="connsiteY38" fmla="*/ 2045492 h 2101128"/>
                    <a:gd name="connsiteX39" fmla="*/ 3741961 w 6968555"/>
                    <a:gd name="connsiteY39" fmla="*/ 2069304 h 2101128"/>
                    <a:gd name="connsiteX40" fmla="*/ 3518124 w 6968555"/>
                    <a:gd name="connsiteY40" fmla="*/ 2059779 h 2101128"/>
                    <a:gd name="connsiteX41" fmla="*/ 3468216 w 6968555"/>
                    <a:gd name="connsiteY41" fmla="*/ 2089223 h 2101128"/>
                    <a:gd name="connsiteX42" fmla="*/ 3352106 w 6968555"/>
                    <a:gd name="connsiteY42" fmla="*/ 2101128 h 2101128"/>
                    <a:gd name="connsiteX43" fmla="*/ 3251424 w 6968555"/>
                    <a:gd name="connsiteY43" fmla="*/ 2095497 h 2101128"/>
                    <a:gd name="connsiteX44" fmla="*/ 3087117 w 6968555"/>
                    <a:gd name="connsiteY44" fmla="*/ 2066922 h 2101128"/>
                    <a:gd name="connsiteX45" fmla="*/ 2966145 w 6968555"/>
                    <a:gd name="connsiteY45" fmla="*/ 2032071 h 2101128"/>
                    <a:gd name="connsiteX46" fmla="*/ 2884711 w 6968555"/>
                    <a:gd name="connsiteY46" fmla="*/ 1971672 h 2101128"/>
                    <a:gd name="connsiteX47" fmla="*/ 2825180 w 6968555"/>
                    <a:gd name="connsiteY47" fmla="*/ 1902615 h 2101128"/>
                    <a:gd name="connsiteX48" fmla="*/ 2741836 w 6968555"/>
                    <a:gd name="connsiteY48" fmla="*/ 1845465 h 2101128"/>
                    <a:gd name="connsiteX49" fmla="*/ 2487042 w 6968555"/>
                    <a:gd name="connsiteY49" fmla="*/ 1759740 h 2101128"/>
                    <a:gd name="connsiteX50" fmla="*/ 2327499 w 6968555"/>
                    <a:gd name="connsiteY50" fmla="*/ 1569240 h 2101128"/>
                    <a:gd name="connsiteX51" fmla="*/ 2265190 w 6968555"/>
                    <a:gd name="connsiteY51" fmla="*/ 1481903 h 2101128"/>
                    <a:gd name="connsiteX52" fmla="*/ 2122712 w 6968555"/>
                    <a:gd name="connsiteY52" fmla="*/ 1371597 h 2101128"/>
                    <a:gd name="connsiteX53" fmla="*/ 2058592 w 6968555"/>
                    <a:gd name="connsiteY53" fmla="*/ 1250252 h 2101128"/>
                    <a:gd name="connsiteX54" fmla="*/ 1986981 w 6968555"/>
                    <a:gd name="connsiteY54" fmla="*/ 1200147 h 2101128"/>
                    <a:gd name="connsiteX55" fmla="*/ 1984600 w 6968555"/>
                    <a:gd name="connsiteY55" fmla="*/ 1114422 h 2101128"/>
                    <a:gd name="connsiteX56" fmla="*/ 1896493 w 6968555"/>
                    <a:gd name="connsiteY56" fmla="*/ 995359 h 2101128"/>
                    <a:gd name="connsiteX57" fmla="*/ 1798862 w 6968555"/>
                    <a:gd name="connsiteY57" fmla="*/ 962022 h 2101128"/>
                    <a:gd name="connsiteX58" fmla="*/ 1739331 w 6968555"/>
                    <a:gd name="connsiteY58" fmla="*/ 850103 h 2101128"/>
                    <a:gd name="connsiteX59" fmla="*/ 1540522 w 6968555"/>
                    <a:gd name="connsiteY59" fmla="*/ 727990 h 2101128"/>
                    <a:gd name="connsiteX60" fmla="*/ 1372618 w 6968555"/>
                    <a:gd name="connsiteY60" fmla="*/ 700084 h 2101128"/>
                    <a:gd name="connsiteX61" fmla="*/ 1336900 w 6968555"/>
                    <a:gd name="connsiteY61" fmla="*/ 685797 h 2101128"/>
                    <a:gd name="connsiteX62" fmla="*/ 1244031 w 6968555"/>
                    <a:gd name="connsiteY62" fmla="*/ 695322 h 2101128"/>
                    <a:gd name="connsiteX63" fmla="*/ 1148781 w 6968555"/>
                    <a:gd name="connsiteY63" fmla="*/ 704847 h 2101128"/>
                    <a:gd name="connsiteX64" fmla="*/ 0 w 6968555"/>
                    <a:gd name="connsiteY64" fmla="*/ 1508270 h 2101128"/>
                    <a:gd name="connsiteX0" fmla="*/ 6968555 w 6968555"/>
                    <a:gd name="connsiteY0" fmla="*/ 0 h 2101128"/>
                    <a:gd name="connsiteX1" fmla="*/ 6930455 w 6968555"/>
                    <a:gd name="connsiteY1" fmla="*/ 59531 h 2101128"/>
                    <a:gd name="connsiteX2" fmla="*/ 6832824 w 6968555"/>
                    <a:gd name="connsiteY2" fmla="*/ 107156 h 2101128"/>
                    <a:gd name="connsiteX3" fmla="*/ 6780436 w 6968555"/>
                    <a:gd name="connsiteY3" fmla="*/ 233362 h 2101128"/>
                    <a:gd name="connsiteX4" fmla="*/ 6732811 w 6968555"/>
                    <a:gd name="connsiteY4" fmla="*/ 297656 h 2101128"/>
                    <a:gd name="connsiteX5" fmla="*/ 6628036 w 6968555"/>
                    <a:gd name="connsiteY5" fmla="*/ 364331 h 2101128"/>
                    <a:gd name="connsiteX6" fmla="*/ 6520880 w 6968555"/>
                    <a:gd name="connsiteY6" fmla="*/ 423862 h 2101128"/>
                    <a:gd name="connsiteX7" fmla="*/ 6416105 w 6968555"/>
                    <a:gd name="connsiteY7" fmla="*/ 481012 h 2101128"/>
                    <a:gd name="connsiteX8" fmla="*/ 6287517 w 6968555"/>
                    <a:gd name="connsiteY8" fmla="*/ 564356 h 2101128"/>
                    <a:gd name="connsiteX9" fmla="*/ 6187505 w 6968555"/>
                    <a:gd name="connsiteY9" fmla="*/ 681037 h 2101128"/>
                    <a:gd name="connsiteX10" fmla="*/ 6068442 w 6968555"/>
                    <a:gd name="connsiteY10" fmla="*/ 726281 h 2101128"/>
                    <a:gd name="connsiteX11" fmla="*/ 5977955 w 6968555"/>
                    <a:gd name="connsiteY11" fmla="*/ 797718 h 2101128"/>
                    <a:gd name="connsiteX12" fmla="*/ 5939855 w 6968555"/>
                    <a:gd name="connsiteY12" fmla="*/ 850106 h 2101128"/>
                    <a:gd name="connsiteX13" fmla="*/ 5932711 w 6968555"/>
                    <a:gd name="connsiteY13" fmla="*/ 959643 h 2101128"/>
                    <a:gd name="connsiteX14" fmla="*/ 5866036 w 6968555"/>
                    <a:gd name="connsiteY14" fmla="*/ 1076325 h 2101128"/>
                    <a:gd name="connsiteX15" fmla="*/ 5849367 w 6968555"/>
                    <a:gd name="connsiteY15" fmla="*/ 1114425 h 2101128"/>
                    <a:gd name="connsiteX16" fmla="*/ 5808886 w 6968555"/>
                    <a:gd name="connsiteY16" fmla="*/ 1159668 h 2101128"/>
                    <a:gd name="connsiteX17" fmla="*/ 5654105 w 6968555"/>
                    <a:gd name="connsiteY17" fmla="*/ 1140618 h 2101128"/>
                    <a:gd name="connsiteX18" fmla="*/ 5575524 w 6968555"/>
                    <a:gd name="connsiteY18" fmla="*/ 1116806 h 2101128"/>
                    <a:gd name="connsiteX19" fmla="*/ 5495926 w 6968555"/>
                    <a:gd name="connsiteY19" fmla="*/ 1123379 h 2101128"/>
                    <a:gd name="connsiteX20" fmla="*/ 5406455 w 6968555"/>
                    <a:gd name="connsiteY20" fmla="*/ 1121568 h 2101128"/>
                    <a:gd name="connsiteX21" fmla="*/ 5313710 w 6968555"/>
                    <a:gd name="connsiteY21" fmla="*/ 1070992 h 2101128"/>
                    <a:gd name="connsiteX22" fmla="*/ 5249292 w 6968555"/>
                    <a:gd name="connsiteY22" fmla="*/ 1066800 h 2101128"/>
                    <a:gd name="connsiteX23" fmla="*/ 5161186 w 6968555"/>
                    <a:gd name="connsiteY23" fmla="*/ 1071562 h 2101128"/>
                    <a:gd name="connsiteX24" fmla="*/ 5080224 w 6968555"/>
                    <a:gd name="connsiteY24" fmla="*/ 1104900 h 2101128"/>
                    <a:gd name="connsiteX25" fmla="*/ 5006405 w 6968555"/>
                    <a:gd name="connsiteY25" fmla="*/ 1112043 h 2101128"/>
                    <a:gd name="connsiteX26" fmla="*/ 4908774 w 6968555"/>
                    <a:gd name="connsiteY26" fmla="*/ 1140618 h 2101128"/>
                    <a:gd name="connsiteX27" fmla="*/ 4821312 w 6968555"/>
                    <a:gd name="connsiteY27" fmla="*/ 1316161 h 2101128"/>
                    <a:gd name="connsiteX28" fmla="*/ 4749304 w 6968555"/>
                    <a:gd name="connsiteY28" fmla="*/ 1388169 h 2101128"/>
                    <a:gd name="connsiteX29" fmla="*/ 4677296 w 6968555"/>
                    <a:gd name="connsiteY29" fmla="*/ 1460177 h 2101128"/>
                    <a:gd name="connsiteX30" fmla="*/ 4605288 w 6968555"/>
                    <a:gd name="connsiteY30" fmla="*/ 1532185 h 2101128"/>
                    <a:gd name="connsiteX31" fmla="*/ 4523011 w 6968555"/>
                    <a:gd name="connsiteY31" fmla="*/ 1643062 h 2101128"/>
                    <a:gd name="connsiteX32" fmla="*/ 4405933 w 6968555"/>
                    <a:gd name="connsiteY32" fmla="*/ 1774403 h 2101128"/>
                    <a:gd name="connsiteX33" fmla="*/ 4326905 w 6968555"/>
                    <a:gd name="connsiteY33" fmla="*/ 1840904 h 2101128"/>
                    <a:gd name="connsiteX34" fmla="*/ 4214888 w 6968555"/>
                    <a:gd name="connsiteY34" fmla="*/ 1872430 h 2101128"/>
                    <a:gd name="connsiteX35" fmla="*/ 4108674 w 6968555"/>
                    <a:gd name="connsiteY35" fmla="*/ 1919286 h 2101128"/>
                    <a:gd name="connsiteX36" fmla="*/ 3968180 w 6968555"/>
                    <a:gd name="connsiteY36" fmla="*/ 1931192 h 2101128"/>
                    <a:gd name="connsiteX37" fmla="*/ 3877692 w 6968555"/>
                    <a:gd name="connsiteY37" fmla="*/ 1974055 h 2101128"/>
                    <a:gd name="connsiteX38" fmla="*/ 3768155 w 6968555"/>
                    <a:gd name="connsiteY38" fmla="*/ 2045492 h 2101128"/>
                    <a:gd name="connsiteX39" fmla="*/ 3741961 w 6968555"/>
                    <a:gd name="connsiteY39" fmla="*/ 2069304 h 2101128"/>
                    <a:gd name="connsiteX40" fmla="*/ 3518124 w 6968555"/>
                    <a:gd name="connsiteY40" fmla="*/ 2059779 h 2101128"/>
                    <a:gd name="connsiteX41" fmla="*/ 3468216 w 6968555"/>
                    <a:gd name="connsiteY41" fmla="*/ 2089223 h 2101128"/>
                    <a:gd name="connsiteX42" fmla="*/ 3352106 w 6968555"/>
                    <a:gd name="connsiteY42" fmla="*/ 2101128 h 2101128"/>
                    <a:gd name="connsiteX43" fmla="*/ 3251424 w 6968555"/>
                    <a:gd name="connsiteY43" fmla="*/ 2095497 h 2101128"/>
                    <a:gd name="connsiteX44" fmla="*/ 3087117 w 6968555"/>
                    <a:gd name="connsiteY44" fmla="*/ 2066922 h 2101128"/>
                    <a:gd name="connsiteX45" fmla="*/ 2966145 w 6968555"/>
                    <a:gd name="connsiteY45" fmla="*/ 2032071 h 2101128"/>
                    <a:gd name="connsiteX46" fmla="*/ 2884711 w 6968555"/>
                    <a:gd name="connsiteY46" fmla="*/ 1971672 h 2101128"/>
                    <a:gd name="connsiteX47" fmla="*/ 2825180 w 6968555"/>
                    <a:gd name="connsiteY47" fmla="*/ 1902615 h 2101128"/>
                    <a:gd name="connsiteX48" fmla="*/ 2741836 w 6968555"/>
                    <a:gd name="connsiteY48" fmla="*/ 1845465 h 2101128"/>
                    <a:gd name="connsiteX49" fmla="*/ 2487042 w 6968555"/>
                    <a:gd name="connsiteY49" fmla="*/ 1759740 h 2101128"/>
                    <a:gd name="connsiteX50" fmla="*/ 2327499 w 6968555"/>
                    <a:gd name="connsiteY50" fmla="*/ 1569240 h 2101128"/>
                    <a:gd name="connsiteX51" fmla="*/ 2265190 w 6968555"/>
                    <a:gd name="connsiteY51" fmla="*/ 1481903 h 2101128"/>
                    <a:gd name="connsiteX52" fmla="*/ 2122712 w 6968555"/>
                    <a:gd name="connsiteY52" fmla="*/ 1371597 h 2101128"/>
                    <a:gd name="connsiteX53" fmla="*/ 2058592 w 6968555"/>
                    <a:gd name="connsiteY53" fmla="*/ 1250252 h 2101128"/>
                    <a:gd name="connsiteX54" fmla="*/ 1986981 w 6968555"/>
                    <a:gd name="connsiteY54" fmla="*/ 1200147 h 2101128"/>
                    <a:gd name="connsiteX55" fmla="*/ 1984600 w 6968555"/>
                    <a:gd name="connsiteY55" fmla="*/ 1114422 h 2101128"/>
                    <a:gd name="connsiteX56" fmla="*/ 1896493 w 6968555"/>
                    <a:gd name="connsiteY56" fmla="*/ 995359 h 2101128"/>
                    <a:gd name="connsiteX57" fmla="*/ 1798862 w 6968555"/>
                    <a:gd name="connsiteY57" fmla="*/ 962022 h 2101128"/>
                    <a:gd name="connsiteX58" fmla="*/ 1739331 w 6968555"/>
                    <a:gd name="connsiteY58" fmla="*/ 850103 h 2101128"/>
                    <a:gd name="connsiteX59" fmla="*/ 1540522 w 6968555"/>
                    <a:gd name="connsiteY59" fmla="*/ 727990 h 2101128"/>
                    <a:gd name="connsiteX60" fmla="*/ 1372618 w 6968555"/>
                    <a:gd name="connsiteY60" fmla="*/ 700084 h 2101128"/>
                    <a:gd name="connsiteX61" fmla="*/ 1336900 w 6968555"/>
                    <a:gd name="connsiteY61" fmla="*/ 685797 h 2101128"/>
                    <a:gd name="connsiteX62" fmla="*/ 1244031 w 6968555"/>
                    <a:gd name="connsiteY62" fmla="*/ 695322 h 2101128"/>
                    <a:gd name="connsiteX63" fmla="*/ 1148781 w 6968555"/>
                    <a:gd name="connsiteY63" fmla="*/ 704847 h 2101128"/>
                    <a:gd name="connsiteX64" fmla="*/ 1089250 w 6968555"/>
                    <a:gd name="connsiteY64" fmla="*/ 676272 h 2101128"/>
                    <a:gd name="connsiteX65" fmla="*/ 0 w 6968555"/>
                    <a:gd name="connsiteY65" fmla="*/ 1508270 h 2101128"/>
                    <a:gd name="connsiteX0" fmla="*/ 6968555 w 6968555"/>
                    <a:gd name="connsiteY0" fmla="*/ 0 h 2101128"/>
                    <a:gd name="connsiteX1" fmla="*/ 6930455 w 6968555"/>
                    <a:gd name="connsiteY1" fmla="*/ 59531 h 2101128"/>
                    <a:gd name="connsiteX2" fmla="*/ 6832824 w 6968555"/>
                    <a:gd name="connsiteY2" fmla="*/ 107156 h 2101128"/>
                    <a:gd name="connsiteX3" fmla="*/ 6780436 w 6968555"/>
                    <a:gd name="connsiteY3" fmla="*/ 233362 h 2101128"/>
                    <a:gd name="connsiteX4" fmla="*/ 6732811 w 6968555"/>
                    <a:gd name="connsiteY4" fmla="*/ 297656 h 2101128"/>
                    <a:gd name="connsiteX5" fmla="*/ 6628036 w 6968555"/>
                    <a:gd name="connsiteY5" fmla="*/ 364331 h 2101128"/>
                    <a:gd name="connsiteX6" fmla="*/ 6520880 w 6968555"/>
                    <a:gd name="connsiteY6" fmla="*/ 423862 h 2101128"/>
                    <a:gd name="connsiteX7" fmla="*/ 6416105 w 6968555"/>
                    <a:gd name="connsiteY7" fmla="*/ 481012 h 2101128"/>
                    <a:gd name="connsiteX8" fmla="*/ 6287517 w 6968555"/>
                    <a:gd name="connsiteY8" fmla="*/ 564356 h 2101128"/>
                    <a:gd name="connsiteX9" fmla="*/ 6187505 w 6968555"/>
                    <a:gd name="connsiteY9" fmla="*/ 681037 h 2101128"/>
                    <a:gd name="connsiteX10" fmla="*/ 6068442 w 6968555"/>
                    <a:gd name="connsiteY10" fmla="*/ 726281 h 2101128"/>
                    <a:gd name="connsiteX11" fmla="*/ 5977955 w 6968555"/>
                    <a:gd name="connsiteY11" fmla="*/ 797718 h 2101128"/>
                    <a:gd name="connsiteX12" fmla="*/ 5939855 w 6968555"/>
                    <a:gd name="connsiteY12" fmla="*/ 850106 h 2101128"/>
                    <a:gd name="connsiteX13" fmla="*/ 5932711 w 6968555"/>
                    <a:gd name="connsiteY13" fmla="*/ 959643 h 2101128"/>
                    <a:gd name="connsiteX14" fmla="*/ 5866036 w 6968555"/>
                    <a:gd name="connsiteY14" fmla="*/ 1076325 h 2101128"/>
                    <a:gd name="connsiteX15" fmla="*/ 5849367 w 6968555"/>
                    <a:gd name="connsiteY15" fmla="*/ 1114425 h 2101128"/>
                    <a:gd name="connsiteX16" fmla="*/ 5808886 w 6968555"/>
                    <a:gd name="connsiteY16" fmla="*/ 1159668 h 2101128"/>
                    <a:gd name="connsiteX17" fmla="*/ 5654105 w 6968555"/>
                    <a:gd name="connsiteY17" fmla="*/ 1140618 h 2101128"/>
                    <a:gd name="connsiteX18" fmla="*/ 5575524 w 6968555"/>
                    <a:gd name="connsiteY18" fmla="*/ 1116806 h 2101128"/>
                    <a:gd name="connsiteX19" fmla="*/ 5495926 w 6968555"/>
                    <a:gd name="connsiteY19" fmla="*/ 1123379 h 2101128"/>
                    <a:gd name="connsiteX20" fmla="*/ 5406455 w 6968555"/>
                    <a:gd name="connsiteY20" fmla="*/ 1121568 h 2101128"/>
                    <a:gd name="connsiteX21" fmla="*/ 5313710 w 6968555"/>
                    <a:gd name="connsiteY21" fmla="*/ 1070992 h 2101128"/>
                    <a:gd name="connsiteX22" fmla="*/ 5249292 w 6968555"/>
                    <a:gd name="connsiteY22" fmla="*/ 1066800 h 2101128"/>
                    <a:gd name="connsiteX23" fmla="*/ 5161186 w 6968555"/>
                    <a:gd name="connsiteY23" fmla="*/ 1071562 h 2101128"/>
                    <a:gd name="connsiteX24" fmla="*/ 5080224 w 6968555"/>
                    <a:gd name="connsiteY24" fmla="*/ 1104900 h 2101128"/>
                    <a:gd name="connsiteX25" fmla="*/ 5006405 w 6968555"/>
                    <a:gd name="connsiteY25" fmla="*/ 1112043 h 2101128"/>
                    <a:gd name="connsiteX26" fmla="*/ 4908774 w 6968555"/>
                    <a:gd name="connsiteY26" fmla="*/ 1140618 h 2101128"/>
                    <a:gd name="connsiteX27" fmla="*/ 4821312 w 6968555"/>
                    <a:gd name="connsiteY27" fmla="*/ 1316161 h 2101128"/>
                    <a:gd name="connsiteX28" fmla="*/ 4749304 w 6968555"/>
                    <a:gd name="connsiteY28" fmla="*/ 1388169 h 2101128"/>
                    <a:gd name="connsiteX29" fmla="*/ 4677296 w 6968555"/>
                    <a:gd name="connsiteY29" fmla="*/ 1460177 h 2101128"/>
                    <a:gd name="connsiteX30" fmla="*/ 4605288 w 6968555"/>
                    <a:gd name="connsiteY30" fmla="*/ 1532185 h 2101128"/>
                    <a:gd name="connsiteX31" fmla="*/ 4523011 w 6968555"/>
                    <a:gd name="connsiteY31" fmla="*/ 1643062 h 2101128"/>
                    <a:gd name="connsiteX32" fmla="*/ 4405933 w 6968555"/>
                    <a:gd name="connsiteY32" fmla="*/ 1774403 h 2101128"/>
                    <a:gd name="connsiteX33" fmla="*/ 4326905 w 6968555"/>
                    <a:gd name="connsiteY33" fmla="*/ 1840904 h 2101128"/>
                    <a:gd name="connsiteX34" fmla="*/ 4214888 w 6968555"/>
                    <a:gd name="connsiteY34" fmla="*/ 1872430 h 2101128"/>
                    <a:gd name="connsiteX35" fmla="*/ 4108674 w 6968555"/>
                    <a:gd name="connsiteY35" fmla="*/ 1919286 h 2101128"/>
                    <a:gd name="connsiteX36" fmla="*/ 3968180 w 6968555"/>
                    <a:gd name="connsiteY36" fmla="*/ 1931192 h 2101128"/>
                    <a:gd name="connsiteX37" fmla="*/ 3877692 w 6968555"/>
                    <a:gd name="connsiteY37" fmla="*/ 1974055 h 2101128"/>
                    <a:gd name="connsiteX38" fmla="*/ 3768155 w 6968555"/>
                    <a:gd name="connsiteY38" fmla="*/ 2045492 h 2101128"/>
                    <a:gd name="connsiteX39" fmla="*/ 3741961 w 6968555"/>
                    <a:gd name="connsiteY39" fmla="*/ 2069304 h 2101128"/>
                    <a:gd name="connsiteX40" fmla="*/ 3518124 w 6968555"/>
                    <a:gd name="connsiteY40" fmla="*/ 2059779 h 2101128"/>
                    <a:gd name="connsiteX41" fmla="*/ 3468216 w 6968555"/>
                    <a:gd name="connsiteY41" fmla="*/ 2089223 h 2101128"/>
                    <a:gd name="connsiteX42" fmla="*/ 3352106 w 6968555"/>
                    <a:gd name="connsiteY42" fmla="*/ 2101128 h 2101128"/>
                    <a:gd name="connsiteX43" fmla="*/ 3251424 w 6968555"/>
                    <a:gd name="connsiteY43" fmla="*/ 2095497 h 2101128"/>
                    <a:gd name="connsiteX44" fmla="*/ 3087117 w 6968555"/>
                    <a:gd name="connsiteY44" fmla="*/ 2066922 h 2101128"/>
                    <a:gd name="connsiteX45" fmla="*/ 2966145 w 6968555"/>
                    <a:gd name="connsiteY45" fmla="*/ 2032071 h 2101128"/>
                    <a:gd name="connsiteX46" fmla="*/ 2884711 w 6968555"/>
                    <a:gd name="connsiteY46" fmla="*/ 1971672 h 2101128"/>
                    <a:gd name="connsiteX47" fmla="*/ 2825180 w 6968555"/>
                    <a:gd name="connsiteY47" fmla="*/ 1902615 h 2101128"/>
                    <a:gd name="connsiteX48" fmla="*/ 2741836 w 6968555"/>
                    <a:gd name="connsiteY48" fmla="*/ 1845465 h 2101128"/>
                    <a:gd name="connsiteX49" fmla="*/ 2487042 w 6968555"/>
                    <a:gd name="connsiteY49" fmla="*/ 1759740 h 2101128"/>
                    <a:gd name="connsiteX50" fmla="*/ 2327499 w 6968555"/>
                    <a:gd name="connsiteY50" fmla="*/ 1569240 h 2101128"/>
                    <a:gd name="connsiteX51" fmla="*/ 2265190 w 6968555"/>
                    <a:gd name="connsiteY51" fmla="*/ 1481903 h 2101128"/>
                    <a:gd name="connsiteX52" fmla="*/ 2122712 w 6968555"/>
                    <a:gd name="connsiteY52" fmla="*/ 1371597 h 2101128"/>
                    <a:gd name="connsiteX53" fmla="*/ 2058592 w 6968555"/>
                    <a:gd name="connsiteY53" fmla="*/ 1250252 h 2101128"/>
                    <a:gd name="connsiteX54" fmla="*/ 1986981 w 6968555"/>
                    <a:gd name="connsiteY54" fmla="*/ 1200147 h 2101128"/>
                    <a:gd name="connsiteX55" fmla="*/ 1984600 w 6968555"/>
                    <a:gd name="connsiteY55" fmla="*/ 1114422 h 2101128"/>
                    <a:gd name="connsiteX56" fmla="*/ 1896493 w 6968555"/>
                    <a:gd name="connsiteY56" fmla="*/ 995359 h 2101128"/>
                    <a:gd name="connsiteX57" fmla="*/ 1798862 w 6968555"/>
                    <a:gd name="connsiteY57" fmla="*/ 962022 h 2101128"/>
                    <a:gd name="connsiteX58" fmla="*/ 1739331 w 6968555"/>
                    <a:gd name="connsiteY58" fmla="*/ 850103 h 2101128"/>
                    <a:gd name="connsiteX59" fmla="*/ 1540522 w 6968555"/>
                    <a:gd name="connsiteY59" fmla="*/ 727990 h 2101128"/>
                    <a:gd name="connsiteX60" fmla="*/ 1372618 w 6968555"/>
                    <a:gd name="connsiteY60" fmla="*/ 700084 h 2101128"/>
                    <a:gd name="connsiteX61" fmla="*/ 1336900 w 6968555"/>
                    <a:gd name="connsiteY61" fmla="*/ 685797 h 2101128"/>
                    <a:gd name="connsiteX62" fmla="*/ 1244031 w 6968555"/>
                    <a:gd name="connsiteY62" fmla="*/ 695322 h 2101128"/>
                    <a:gd name="connsiteX63" fmla="*/ 1148781 w 6968555"/>
                    <a:gd name="connsiteY63" fmla="*/ 704847 h 2101128"/>
                    <a:gd name="connsiteX64" fmla="*/ 1089250 w 6968555"/>
                    <a:gd name="connsiteY64" fmla="*/ 676272 h 2101128"/>
                    <a:gd name="connsiteX65" fmla="*/ 1015431 w 6968555"/>
                    <a:gd name="connsiteY65" fmla="*/ 695322 h 2101128"/>
                    <a:gd name="connsiteX66" fmla="*/ 0 w 6968555"/>
                    <a:gd name="connsiteY66" fmla="*/ 1508270 h 2101128"/>
                    <a:gd name="connsiteX0" fmla="*/ 6968555 w 6968555"/>
                    <a:gd name="connsiteY0" fmla="*/ 0 h 2101128"/>
                    <a:gd name="connsiteX1" fmla="*/ 6930455 w 6968555"/>
                    <a:gd name="connsiteY1" fmla="*/ 59531 h 2101128"/>
                    <a:gd name="connsiteX2" fmla="*/ 6832824 w 6968555"/>
                    <a:gd name="connsiteY2" fmla="*/ 107156 h 2101128"/>
                    <a:gd name="connsiteX3" fmla="*/ 6780436 w 6968555"/>
                    <a:gd name="connsiteY3" fmla="*/ 233362 h 2101128"/>
                    <a:gd name="connsiteX4" fmla="*/ 6732811 w 6968555"/>
                    <a:gd name="connsiteY4" fmla="*/ 297656 h 2101128"/>
                    <a:gd name="connsiteX5" fmla="*/ 6628036 w 6968555"/>
                    <a:gd name="connsiteY5" fmla="*/ 364331 h 2101128"/>
                    <a:gd name="connsiteX6" fmla="*/ 6520880 w 6968555"/>
                    <a:gd name="connsiteY6" fmla="*/ 423862 h 2101128"/>
                    <a:gd name="connsiteX7" fmla="*/ 6416105 w 6968555"/>
                    <a:gd name="connsiteY7" fmla="*/ 481012 h 2101128"/>
                    <a:gd name="connsiteX8" fmla="*/ 6287517 w 6968555"/>
                    <a:gd name="connsiteY8" fmla="*/ 564356 h 2101128"/>
                    <a:gd name="connsiteX9" fmla="*/ 6187505 w 6968555"/>
                    <a:gd name="connsiteY9" fmla="*/ 681037 h 2101128"/>
                    <a:gd name="connsiteX10" fmla="*/ 6068442 w 6968555"/>
                    <a:gd name="connsiteY10" fmla="*/ 726281 h 2101128"/>
                    <a:gd name="connsiteX11" fmla="*/ 5977955 w 6968555"/>
                    <a:gd name="connsiteY11" fmla="*/ 797718 h 2101128"/>
                    <a:gd name="connsiteX12" fmla="*/ 5939855 w 6968555"/>
                    <a:gd name="connsiteY12" fmla="*/ 850106 h 2101128"/>
                    <a:gd name="connsiteX13" fmla="*/ 5932711 w 6968555"/>
                    <a:gd name="connsiteY13" fmla="*/ 959643 h 2101128"/>
                    <a:gd name="connsiteX14" fmla="*/ 5866036 w 6968555"/>
                    <a:gd name="connsiteY14" fmla="*/ 1076325 h 2101128"/>
                    <a:gd name="connsiteX15" fmla="*/ 5849367 w 6968555"/>
                    <a:gd name="connsiteY15" fmla="*/ 1114425 h 2101128"/>
                    <a:gd name="connsiteX16" fmla="*/ 5808886 w 6968555"/>
                    <a:gd name="connsiteY16" fmla="*/ 1159668 h 2101128"/>
                    <a:gd name="connsiteX17" fmla="*/ 5654105 w 6968555"/>
                    <a:gd name="connsiteY17" fmla="*/ 1140618 h 2101128"/>
                    <a:gd name="connsiteX18" fmla="*/ 5575524 w 6968555"/>
                    <a:gd name="connsiteY18" fmla="*/ 1116806 h 2101128"/>
                    <a:gd name="connsiteX19" fmla="*/ 5495926 w 6968555"/>
                    <a:gd name="connsiteY19" fmla="*/ 1123379 h 2101128"/>
                    <a:gd name="connsiteX20" fmla="*/ 5406455 w 6968555"/>
                    <a:gd name="connsiteY20" fmla="*/ 1121568 h 2101128"/>
                    <a:gd name="connsiteX21" fmla="*/ 5313710 w 6968555"/>
                    <a:gd name="connsiteY21" fmla="*/ 1070992 h 2101128"/>
                    <a:gd name="connsiteX22" fmla="*/ 5249292 w 6968555"/>
                    <a:gd name="connsiteY22" fmla="*/ 1066800 h 2101128"/>
                    <a:gd name="connsiteX23" fmla="*/ 5161186 w 6968555"/>
                    <a:gd name="connsiteY23" fmla="*/ 1071562 h 2101128"/>
                    <a:gd name="connsiteX24" fmla="*/ 5080224 w 6968555"/>
                    <a:gd name="connsiteY24" fmla="*/ 1104900 h 2101128"/>
                    <a:gd name="connsiteX25" fmla="*/ 5006405 w 6968555"/>
                    <a:gd name="connsiteY25" fmla="*/ 1112043 h 2101128"/>
                    <a:gd name="connsiteX26" fmla="*/ 4908774 w 6968555"/>
                    <a:gd name="connsiteY26" fmla="*/ 1140618 h 2101128"/>
                    <a:gd name="connsiteX27" fmla="*/ 4821312 w 6968555"/>
                    <a:gd name="connsiteY27" fmla="*/ 1316161 h 2101128"/>
                    <a:gd name="connsiteX28" fmla="*/ 4749304 w 6968555"/>
                    <a:gd name="connsiteY28" fmla="*/ 1388169 h 2101128"/>
                    <a:gd name="connsiteX29" fmla="*/ 4677296 w 6968555"/>
                    <a:gd name="connsiteY29" fmla="*/ 1460177 h 2101128"/>
                    <a:gd name="connsiteX30" fmla="*/ 4605288 w 6968555"/>
                    <a:gd name="connsiteY30" fmla="*/ 1532185 h 2101128"/>
                    <a:gd name="connsiteX31" fmla="*/ 4523011 w 6968555"/>
                    <a:gd name="connsiteY31" fmla="*/ 1643062 h 2101128"/>
                    <a:gd name="connsiteX32" fmla="*/ 4405933 w 6968555"/>
                    <a:gd name="connsiteY32" fmla="*/ 1774403 h 2101128"/>
                    <a:gd name="connsiteX33" fmla="*/ 4326905 w 6968555"/>
                    <a:gd name="connsiteY33" fmla="*/ 1840904 h 2101128"/>
                    <a:gd name="connsiteX34" fmla="*/ 4214888 w 6968555"/>
                    <a:gd name="connsiteY34" fmla="*/ 1872430 h 2101128"/>
                    <a:gd name="connsiteX35" fmla="*/ 4108674 w 6968555"/>
                    <a:gd name="connsiteY35" fmla="*/ 1919286 h 2101128"/>
                    <a:gd name="connsiteX36" fmla="*/ 3968180 w 6968555"/>
                    <a:gd name="connsiteY36" fmla="*/ 1931192 h 2101128"/>
                    <a:gd name="connsiteX37" fmla="*/ 3877692 w 6968555"/>
                    <a:gd name="connsiteY37" fmla="*/ 1974055 h 2101128"/>
                    <a:gd name="connsiteX38" fmla="*/ 3768155 w 6968555"/>
                    <a:gd name="connsiteY38" fmla="*/ 2045492 h 2101128"/>
                    <a:gd name="connsiteX39" fmla="*/ 3741961 w 6968555"/>
                    <a:gd name="connsiteY39" fmla="*/ 2069304 h 2101128"/>
                    <a:gd name="connsiteX40" fmla="*/ 3518124 w 6968555"/>
                    <a:gd name="connsiteY40" fmla="*/ 2059779 h 2101128"/>
                    <a:gd name="connsiteX41" fmla="*/ 3468216 w 6968555"/>
                    <a:gd name="connsiteY41" fmla="*/ 2089223 h 2101128"/>
                    <a:gd name="connsiteX42" fmla="*/ 3352106 w 6968555"/>
                    <a:gd name="connsiteY42" fmla="*/ 2101128 h 2101128"/>
                    <a:gd name="connsiteX43" fmla="*/ 3251424 w 6968555"/>
                    <a:gd name="connsiteY43" fmla="*/ 2095497 h 2101128"/>
                    <a:gd name="connsiteX44" fmla="*/ 3087117 w 6968555"/>
                    <a:gd name="connsiteY44" fmla="*/ 2066922 h 2101128"/>
                    <a:gd name="connsiteX45" fmla="*/ 2966145 w 6968555"/>
                    <a:gd name="connsiteY45" fmla="*/ 2032071 h 2101128"/>
                    <a:gd name="connsiteX46" fmla="*/ 2884711 w 6968555"/>
                    <a:gd name="connsiteY46" fmla="*/ 1971672 h 2101128"/>
                    <a:gd name="connsiteX47" fmla="*/ 2825180 w 6968555"/>
                    <a:gd name="connsiteY47" fmla="*/ 1902615 h 2101128"/>
                    <a:gd name="connsiteX48" fmla="*/ 2741836 w 6968555"/>
                    <a:gd name="connsiteY48" fmla="*/ 1845465 h 2101128"/>
                    <a:gd name="connsiteX49" fmla="*/ 2487042 w 6968555"/>
                    <a:gd name="connsiteY49" fmla="*/ 1759740 h 2101128"/>
                    <a:gd name="connsiteX50" fmla="*/ 2327499 w 6968555"/>
                    <a:gd name="connsiteY50" fmla="*/ 1569240 h 2101128"/>
                    <a:gd name="connsiteX51" fmla="*/ 2265190 w 6968555"/>
                    <a:gd name="connsiteY51" fmla="*/ 1481903 h 2101128"/>
                    <a:gd name="connsiteX52" fmla="*/ 2122712 w 6968555"/>
                    <a:gd name="connsiteY52" fmla="*/ 1371597 h 2101128"/>
                    <a:gd name="connsiteX53" fmla="*/ 2058592 w 6968555"/>
                    <a:gd name="connsiteY53" fmla="*/ 1250252 h 2101128"/>
                    <a:gd name="connsiteX54" fmla="*/ 1986981 w 6968555"/>
                    <a:gd name="connsiteY54" fmla="*/ 1200147 h 2101128"/>
                    <a:gd name="connsiteX55" fmla="*/ 1984600 w 6968555"/>
                    <a:gd name="connsiteY55" fmla="*/ 1114422 h 2101128"/>
                    <a:gd name="connsiteX56" fmla="*/ 1896493 w 6968555"/>
                    <a:gd name="connsiteY56" fmla="*/ 995359 h 2101128"/>
                    <a:gd name="connsiteX57" fmla="*/ 1798862 w 6968555"/>
                    <a:gd name="connsiteY57" fmla="*/ 962022 h 2101128"/>
                    <a:gd name="connsiteX58" fmla="*/ 1739331 w 6968555"/>
                    <a:gd name="connsiteY58" fmla="*/ 850103 h 2101128"/>
                    <a:gd name="connsiteX59" fmla="*/ 1540522 w 6968555"/>
                    <a:gd name="connsiteY59" fmla="*/ 727990 h 2101128"/>
                    <a:gd name="connsiteX60" fmla="*/ 1372618 w 6968555"/>
                    <a:gd name="connsiteY60" fmla="*/ 700084 h 2101128"/>
                    <a:gd name="connsiteX61" fmla="*/ 1336900 w 6968555"/>
                    <a:gd name="connsiteY61" fmla="*/ 685797 h 2101128"/>
                    <a:gd name="connsiteX62" fmla="*/ 1244031 w 6968555"/>
                    <a:gd name="connsiteY62" fmla="*/ 695322 h 2101128"/>
                    <a:gd name="connsiteX63" fmla="*/ 1148781 w 6968555"/>
                    <a:gd name="connsiteY63" fmla="*/ 704847 h 2101128"/>
                    <a:gd name="connsiteX64" fmla="*/ 1089250 w 6968555"/>
                    <a:gd name="connsiteY64" fmla="*/ 676272 h 2101128"/>
                    <a:gd name="connsiteX65" fmla="*/ 1015431 w 6968555"/>
                    <a:gd name="connsiteY65" fmla="*/ 695322 h 2101128"/>
                    <a:gd name="connsiteX66" fmla="*/ 943993 w 6968555"/>
                    <a:gd name="connsiteY66" fmla="*/ 776284 h 2101128"/>
                    <a:gd name="connsiteX67" fmla="*/ 0 w 6968555"/>
                    <a:gd name="connsiteY67" fmla="*/ 1508270 h 2101128"/>
                    <a:gd name="connsiteX0" fmla="*/ 6968555 w 6968555"/>
                    <a:gd name="connsiteY0" fmla="*/ 0 h 2101128"/>
                    <a:gd name="connsiteX1" fmla="*/ 6930455 w 6968555"/>
                    <a:gd name="connsiteY1" fmla="*/ 59531 h 2101128"/>
                    <a:gd name="connsiteX2" fmla="*/ 6832824 w 6968555"/>
                    <a:gd name="connsiteY2" fmla="*/ 107156 h 2101128"/>
                    <a:gd name="connsiteX3" fmla="*/ 6780436 w 6968555"/>
                    <a:gd name="connsiteY3" fmla="*/ 233362 h 2101128"/>
                    <a:gd name="connsiteX4" fmla="*/ 6732811 w 6968555"/>
                    <a:gd name="connsiteY4" fmla="*/ 297656 h 2101128"/>
                    <a:gd name="connsiteX5" fmla="*/ 6628036 w 6968555"/>
                    <a:gd name="connsiteY5" fmla="*/ 364331 h 2101128"/>
                    <a:gd name="connsiteX6" fmla="*/ 6520880 w 6968555"/>
                    <a:gd name="connsiteY6" fmla="*/ 423862 h 2101128"/>
                    <a:gd name="connsiteX7" fmla="*/ 6416105 w 6968555"/>
                    <a:gd name="connsiteY7" fmla="*/ 481012 h 2101128"/>
                    <a:gd name="connsiteX8" fmla="*/ 6287517 w 6968555"/>
                    <a:gd name="connsiteY8" fmla="*/ 564356 h 2101128"/>
                    <a:gd name="connsiteX9" fmla="*/ 6187505 w 6968555"/>
                    <a:gd name="connsiteY9" fmla="*/ 681037 h 2101128"/>
                    <a:gd name="connsiteX10" fmla="*/ 6068442 w 6968555"/>
                    <a:gd name="connsiteY10" fmla="*/ 726281 h 2101128"/>
                    <a:gd name="connsiteX11" fmla="*/ 5977955 w 6968555"/>
                    <a:gd name="connsiteY11" fmla="*/ 797718 h 2101128"/>
                    <a:gd name="connsiteX12" fmla="*/ 5939855 w 6968555"/>
                    <a:gd name="connsiteY12" fmla="*/ 850106 h 2101128"/>
                    <a:gd name="connsiteX13" fmla="*/ 5932711 w 6968555"/>
                    <a:gd name="connsiteY13" fmla="*/ 959643 h 2101128"/>
                    <a:gd name="connsiteX14" fmla="*/ 5866036 w 6968555"/>
                    <a:gd name="connsiteY14" fmla="*/ 1076325 h 2101128"/>
                    <a:gd name="connsiteX15" fmla="*/ 5849367 w 6968555"/>
                    <a:gd name="connsiteY15" fmla="*/ 1114425 h 2101128"/>
                    <a:gd name="connsiteX16" fmla="*/ 5808886 w 6968555"/>
                    <a:gd name="connsiteY16" fmla="*/ 1159668 h 2101128"/>
                    <a:gd name="connsiteX17" fmla="*/ 5654105 w 6968555"/>
                    <a:gd name="connsiteY17" fmla="*/ 1140618 h 2101128"/>
                    <a:gd name="connsiteX18" fmla="*/ 5575524 w 6968555"/>
                    <a:gd name="connsiteY18" fmla="*/ 1116806 h 2101128"/>
                    <a:gd name="connsiteX19" fmla="*/ 5495926 w 6968555"/>
                    <a:gd name="connsiteY19" fmla="*/ 1123379 h 2101128"/>
                    <a:gd name="connsiteX20" fmla="*/ 5406455 w 6968555"/>
                    <a:gd name="connsiteY20" fmla="*/ 1121568 h 2101128"/>
                    <a:gd name="connsiteX21" fmla="*/ 5313710 w 6968555"/>
                    <a:gd name="connsiteY21" fmla="*/ 1070992 h 2101128"/>
                    <a:gd name="connsiteX22" fmla="*/ 5249292 w 6968555"/>
                    <a:gd name="connsiteY22" fmla="*/ 1066800 h 2101128"/>
                    <a:gd name="connsiteX23" fmla="*/ 5161186 w 6968555"/>
                    <a:gd name="connsiteY23" fmla="*/ 1071562 h 2101128"/>
                    <a:gd name="connsiteX24" fmla="*/ 5080224 w 6968555"/>
                    <a:gd name="connsiteY24" fmla="*/ 1104900 h 2101128"/>
                    <a:gd name="connsiteX25" fmla="*/ 5006405 w 6968555"/>
                    <a:gd name="connsiteY25" fmla="*/ 1112043 h 2101128"/>
                    <a:gd name="connsiteX26" fmla="*/ 4908774 w 6968555"/>
                    <a:gd name="connsiteY26" fmla="*/ 1140618 h 2101128"/>
                    <a:gd name="connsiteX27" fmla="*/ 4821312 w 6968555"/>
                    <a:gd name="connsiteY27" fmla="*/ 1316161 h 2101128"/>
                    <a:gd name="connsiteX28" fmla="*/ 4749304 w 6968555"/>
                    <a:gd name="connsiteY28" fmla="*/ 1388169 h 2101128"/>
                    <a:gd name="connsiteX29" fmla="*/ 4677296 w 6968555"/>
                    <a:gd name="connsiteY29" fmla="*/ 1460177 h 2101128"/>
                    <a:gd name="connsiteX30" fmla="*/ 4605288 w 6968555"/>
                    <a:gd name="connsiteY30" fmla="*/ 1532185 h 2101128"/>
                    <a:gd name="connsiteX31" fmla="*/ 4523011 w 6968555"/>
                    <a:gd name="connsiteY31" fmla="*/ 1643062 h 2101128"/>
                    <a:gd name="connsiteX32" fmla="*/ 4405933 w 6968555"/>
                    <a:gd name="connsiteY32" fmla="*/ 1774403 h 2101128"/>
                    <a:gd name="connsiteX33" fmla="*/ 4326905 w 6968555"/>
                    <a:gd name="connsiteY33" fmla="*/ 1840904 h 2101128"/>
                    <a:gd name="connsiteX34" fmla="*/ 4214888 w 6968555"/>
                    <a:gd name="connsiteY34" fmla="*/ 1872430 h 2101128"/>
                    <a:gd name="connsiteX35" fmla="*/ 4108674 w 6968555"/>
                    <a:gd name="connsiteY35" fmla="*/ 1919286 h 2101128"/>
                    <a:gd name="connsiteX36" fmla="*/ 3968180 w 6968555"/>
                    <a:gd name="connsiteY36" fmla="*/ 1931192 h 2101128"/>
                    <a:gd name="connsiteX37" fmla="*/ 3877692 w 6968555"/>
                    <a:gd name="connsiteY37" fmla="*/ 1974055 h 2101128"/>
                    <a:gd name="connsiteX38" fmla="*/ 3768155 w 6968555"/>
                    <a:gd name="connsiteY38" fmla="*/ 2045492 h 2101128"/>
                    <a:gd name="connsiteX39" fmla="*/ 3741961 w 6968555"/>
                    <a:gd name="connsiteY39" fmla="*/ 2069304 h 2101128"/>
                    <a:gd name="connsiteX40" fmla="*/ 3518124 w 6968555"/>
                    <a:gd name="connsiteY40" fmla="*/ 2059779 h 2101128"/>
                    <a:gd name="connsiteX41" fmla="*/ 3468216 w 6968555"/>
                    <a:gd name="connsiteY41" fmla="*/ 2089223 h 2101128"/>
                    <a:gd name="connsiteX42" fmla="*/ 3352106 w 6968555"/>
                    <a:gd name="connsiteY42" fmla="*/ 2101128 h 2101128"/>
                    <a:gd name="connsiteX43" fmla="*/ 3251424 w 6968555"/>
                    <a:gd name="connsiteY43" fmla="*/ 2095497 h 2101128"/>
                    <a:gd name="connsiteX44" fmla="*/ 3087117 w 6968555"/>
                    <a:gd name="connsiteY44" fmla="*/ 2066922 h 2101128"/>
                    <a:gd name="connsiteX45" fmla="*/ 2966145 w 6968555"/>
                    <a:gd name="connsiteY45" fmla="*/ 2032071 h 2101128"/>
                    <a:gd name="connsiteX46" fmla="*/ 2884711 w 6968555"/>
                    <a:gd name="connsiteY46" fmla="*/ 1971672 h 2101128"/>
                    <a:gd name="connsiteX47" fmla="*/ 2825180 w 6968555"/>
                    <a:gd name="connsiteY47" fmla="*/ 1902615 h 2101128"/>
                    <a:gd name="connsiteX48" fmla="*/ 2741836 w 6968555"/>
                    <a:gd name="connsiteY48" fmla="*/ 1845465 h 2101128"/>
                    <a:gd name="connsiteX49" fmla="*/ 2487042 w 6968555"/>
                    <a:gd name="connsiteY49" fmla="*/ 1759740 h 2101128"/>
                    <a:gd name="connsiteX50" fmla="*/ 2327499 w 6968555"/>
                    <a:gd name="connsiteY50" fmla="*/ 1569240 h 2101128"/>
                    <a:gd name="connsiteX51" fmla="*/ 2265190 w 6968555"/>
                    <a:gd name="connsiteY51" fmla="*/ 1481903 h 2101128"/>
                    <a:gd name="connsiteX52" fmla="*/ 2122712 w 6968555"/>
                    <a:gd name="connsiteY52" fmla="*/ 1371597 h 2101128"/>
                    <a:gd name="connsiteX53" fmla="*/ 2058592 w 6968555"/>
                    <a:gd name="connsiteY53" fmla="*/ 1250252 h 2101128"/>
                    <a:gd name="connsiteX54" fmla="*/ 1986981 w 6968555"/>
                    <a:gd name="connsiteY54" fmla="*/ 1200147 h 2101128"/>
                    <a:gd name="connsiteX55" fmla="*/ 1984600 w 6968555"/>
                    <a:gd name="connsiteY55" fmla="*/ 1114422 h 2101128"/>
                    <a:gd name="connsiteX56" fmla="*/ 1896493 w 6968555"/>
                    <a:gd name="connsiteY56" fmla="*/ 995359 h 2101128"/>
                    <a:gd name="connsiteX57" fmla="*/ 1798862 w 6968555"/>
                    <a:gd name="connsiteY57" fmla="*/ 962022 h 2101128"/>
                    <a:gd name="connsiteX58" fmla="*/ 1739331 w 6968555"/>
                    <a:gd name="connsiteY58" fmla="*/ 850103 h 2101128"/>
                    <a:gd name="connsiteX59" fmla="*/ 1540522 w 6968555"/>
                    <a:gd name="connsiteY59" fmla="*/ 727990 h 2101128"/>
                    <a:gd name="connsiteX60" fmla="*/ 1372618 w 6968555"/>
                    <a:gd name="connsiteY60" fmla="*/ 700084 h 2101128"/>
                    <a:gd name="connsiteX61" fmla="*/ 1336900 w 6968555"/>
                    <a:gd name="connsiteY61" fmla="*/ 685797 h 2101128"/>
                    <a:gd name="connsiteX62" fmla="*/ 1244031 w 6968555"/>
                    <a:gd name="connsiteY62" fmla="*/ 695322 h 2101128"/>
                    <a:gd name="connsiteX63" fmla="*/ 1148781 w 6968555"/>
                    <a:gd name="connsiteY63" fmla="*/ 704847 h 2101128"/>
                    <a:gd name="connsiteX64" fmla="*/ 1089250 w 6968555"/>
                    <a:gd name="connsiteY64" fmla="*/ 676272 h 2101128"/>
                    <a:gd name="connsiteX65" fmla="*/ 1015431 w 6968555"/>
                    <a:gd name="connsiteY65" fmla="*/ 695322 h 2101128"/>
                    <a:gd name="connsiteX66" fmla="*/ 943993 w 6968555"/>
                    <a:gd name="connsiteY66" fmla="*/ 776284 h 2101128"/>
                    <a:gd name="connsiteX67" fmla="*/ 929706 w 6968555"/>
                    <a:gd name="connsiteY67" fmla="*/ 852484 h 2101128"/>
                    <a:gd name="connsiteX68" fmla="*/ 0 w 6968555"/>
                    <a:gd name="connsiteY68" fmla="*/ 1508270 h 2101128"/>
                    <a:gd name="connsiteX0" fmla="*/ 6968555 w 6968555"/>
                    <a:gd name="connsiteY0" fmla="*/ 0 h 2101128"/>
                    <a:gd name="connsiteX1" fmla="*/ 6930455 w 6968555"/>
                    <a:gd name="connsiteY1" fmla="*/ 59531 h 2101128"/>
                    <a:gd name="connsiteX2" fmla="*/ 6832824 w 6968555"/>
                    <a:gd name="connsiteY2" fmla="*/ 107156 h 2101128"/>
                    <a:gd name="connsiteX3" fmla="*/ 6780436 w 6968555"/>
                    <a:gd name="connsiteY3" fmla="*/ 233362 h 2101128"/>
                    <a:gd name="connsiteX4" fmla="*/ 6732811 w 6968555"/>
                    <a:gd name="connsiteY4" fmla="*/ 297656 h 2101128"/>
                    <a:gd name="connsiteX5" fmla="*/ 6628036 w 6968555"/>
                    <a:gd name="connsiteY5" fmla="*/ 364331 h 2101128"/>
                    <a:gd name="connsiteX6" fmla="*/ 6520880 w 6968555"/>
                    <a:gd name="connsiteY6" fmla="*/ 423862 h 2101128"/>
                    <a:gd name="connsiteX7" fmla="*/ 6416105 w 6968555"/>
                    <a:gd name="connsiteY7" fmla="*/ 481012 h 2101128"/>
                    <a:gd name="connsiteX8" fmla="*/ 6287517 w 6968555"/>
                    <a:gd name="connsiteY8" fmla="*/ 564356 h 2101128"/>
                    <a:gd name="connsiteX9" fmla="*/ 6187505 w 6968555"/>
                    <a:gd name="connsiteY9" fmla="*/ 681037 h 2101128"/>
                    <a:gd name="connsiteX10" fmla="*/ 6068442 w 6968555"/>
                    <a:gd name="connsiteY10" fmla="*/ 726281 h 2101128"/>
                    <a:gd name="connsiteX11" fmla="*/ 5977955 w 6968555"/>
                    <a:gd name="connsiteY11" fmla="*/ 797718 h 2101128"/>
                    <a:gd name="connsiteX12" fmla="*/ 5939855 w 6968555"/>
                    <a:gd name="connsiteY12" fmla="*/ 850106 h 2101128"/>
                    <a:gd name="connsiteX13" fmla="*/ 5932711 w 6968555"/>
                    <a:gd name="connsiteY13" fmla="*/ 959643 h 2101128"/>
                    <a:gd name="connsiteX14" fmla="*/ 5866036 w 6968555"/>
                    <a:gd name="connsiteY14" fmla="*/ 1076325 h 2101128"/>
                    <a:gd name="connsiteX15" fmla="*/ 5849367 w 6968555"/>
                    <a:gd name="connsiteY15" fmla="*/ 1114425 h 2101128"/>
                    <a:gd name="connsiteX16" fmla="*/ 5808886 w 6968555"/>
                    <a:gd name="connsiteY16" fmla="*/ 1159668 h 2101128"/>
                    <a:gd name="connsiteX17" fmla="*/ 5654105 w 6968555"/>
                    <a:gd name="connsiteY17" fmla="*/ 1140618 h 2101128"/>
                    <a:gd name="connsiteX18" fmla="*/ 5575524 w 6968555"/>
                    <a:gd name="connsiteY18" fmla="*/ 1116806 h 2101128"/>
                    <a:gd name="connsiteX19" fmla="*/ 5495926 w 6968555"/>
                    <a:gd name="connsiteY19" fmla="*/ 1123379 h 2101128"/>
                    <a:gd name="connsiteX20" fmla="*/ 5406455 w 6968555"/>
                    <a:gd name="connsiteY20" fmla="*/ 1121568 h 2101128"/>
                    <a:gd name="connsiteX21" fmla="*/ 5313710 w 6968555"/>
                    <a:gd name="connsiteY21" fmla="*/ 1070992 h 2101128"/>
                    <a:gd name="connsiteX22" fmla="*/ 5249292 w 6968555"/>
                    <a:gd name="connsiteY22" fmla="*/ 1066800 h 2101128"/>
                    <a:gd name="connsiteX23" fmla="*/ 5161186 w 6968555"/>
                    <a:gd name="connsiteY23" fmla="*/ 1071562 h 2101128"/>
                    <a:gd name="connsiteX24" fmla="*/ 5080224 w 6968555"/>
                    <a:gd name="connsiteY24" fmla="*/ 1104900 h 2101128"/>
                    <a:gd name="connsiteX25" fmla="*/ 5006405 w 6968555"/>
                    <a:gd name="connsiteY25" fmla="*/ 1112043 h 2101128"/>
                    <a:gd name="connsiteX26" fmla="*/ 4908774 w 6968555"/>
                    <a:gd name="connsiteY26" fmla="*/ 1140618 h 2101128"/>
                    <a:gd name="connsiteX27" fmla="*/ 4821312 w 6968555"/>
                    <a:gd name="connsiteY27" fmla="*/ 1316161 h 2101128"/>
                    <a:gd name="connsiteX28" fmla="*/ 4749304 w 6968555"/>
                    <a:gd name="connsiteY28" fmla="*/ 1388169 h 2101128"/>
                    <a:gd name="connsiteX29" fmla="*/ 4677296 w 6968555"/>
                    <a:gd name="connsiteY29" fmla="*/ 1460177 h 2101128"/>
                    <a:gd name="connsiteX30" fmla="*/ 4605288 w 6968555"/>
                    <a:gd name="connsiteY30" fmla="*/ 1532185 h 2101128"/>
                    <a:gd name="connsiteX31" fmla="*/ 4523011 w 6968555"/>
                    <a:gd name="connsiteY31" fmla="*/ 1643062 h 2101128"/>
                    <a:gd name="connsiteX32" fmla="*/ 4405933 w 6968555"/>
                    <a:gd name="connsiteY32" fmla="*/ 1774403 h 2101128"/>
                    <a:gd name="connsiteX33" fmla="*/ 4326905 w 6968555"/>
                    <a:gd name="connsiteY33" fmla="*/ 1840904 h 2101128"/>
                    <a:gd name="connsiteX34" fmla="*/ 4214888 w 6968555"/>
                    <a:gd name="connsiteY34" fmla="*/ 1872430 h 2101128"/>
                    <a:gd name="connsiteX35" fmla="*/ 4108674 w 6968555"/>
                    <a:gd name="connsiteY35" fmla="*/ 1919286 h 2101128"/>
                    <a:gd name="connsiteX36" fmla="*/ 3968180 w 6968555"/>
                    <a:gd name="connsiteY36" fmla="*/ 1931192 h 2101128"/>
                    <a:gd name="connsiteX37" fmla="*/ 3877692 w 6968555"/>
                    <a:gd name="connsiteY37" fmla="*/ 1974055 h 2101128"/>
                    <a:gd name="connsiteX38" fmla="*/ 3768155 w 6968555"/>
                    <a:gd name="connsiteY38" fmla="*/ 2045492 h 2101128"/>
                    <a:gd name="connsiteX39" fmla="*/ 3741961 w 6968555"/>
                    <a:gd name="connsiteY39" fmla="*/ 2069304 h 2101128"/>
                    <a:gd name="connsiteX40" fmla="*/ 3518124 w 6968555"/>
                    <a:gd name="connsiteY40" fmla="*/ 2059779 h 2101128"/>
                    <a:gd name="connsiteX41" fmla="*/ 3468216 w 6968555"/>
                    <a:gd name="connsiteY41" fmla="*/ 2089223 h 2101128"/>
                    <a:gd name="connsiteX42" fmla="*/ 3352106 w 6968555"/>
                    <a:gd name="connsiteY42" fmla="*/ 2101128 h 2101128"/>
                    <a:gd name="connsiteX43" fmla="*/ 3251424 w 6968555"/>
                    <a:gd name="connsiteY43" fmla="*/ 2095497 h 2101128"/>
                    <a:gd name="connsiteX44" fmla="*/ 3087117 w 6968555"/>
                    <a:gd name="connsiteY44" fmla="*/ 2066922 h 2101128"/>
                    <a:gd name="connsiteX45" fmla="*/ 2966145 w 6968555"/>
                    <a:gd name="connsiteY45" fmla="*/ 2032071 h 2101128"/>
                    <a:gd name="connsiteX46" fmla="*/ 2884711 w 6968555"/>
                    <a:gd name="connsiteY46" fmla="*/ 1971672 h 2101128"/>
                    <a:gd name="connsiteX47" fmla="*/ 2825180 w 6968555"/>
                    <a:gd name="connsiteY47" fmla="*/ 1902615 h 2101128"/>
                    <a:gd name="connsiteX48" fmla="*/ 2741836 w 6968555"/>
                    <a:gd name="connsiteY48" fmla="*/ 1845465 h 2101128"/>
                    <a:gd name="connsiteX49" fmla="*/ 2487042 w 6968555"/>
                    <a:gd name="connsiteY49" fmla="*/ 1759740 h 2101128"/>
                    <a:gd name="connsiteX50" fmla="*/ 2327499 w 6968555"/>
                    <a:gd name="connsiteY50" fmla="*/ 1569240 h 2101128"/>
                    <a:gd name="connsiteX51" fmla="*/ 2265190 w 6968555"/>
                    <a:gd name="connsiteY51" fmla="*/ 1481903 h 2101128"/>
                    <a:gd name="connsiteX52" fmla="*/ 2122712 w 6968555"/>
                    <a:gd name="connsiteY52" fmla="*/ 1371597 h 2101128"/>
                    <a:gd name="connsiteX53" fmla="*/ 2058592 w 6968555"/>
                    <a:gd name="connsiteY53" fmla="*/ 1250252 h 2101128"/>
                    <a:gd name="connsiteX54" fmla="*/ 1986981 w 6968555"/>
                    <a:gd name="connsiteY54" fmla="*/ 1200147 h 2101128"/>
                    <a:gd name="connsiteX55" fmla="*/ 1984600 w 6968555"/>
                    <a:gd name="connsiteY55" fmla="*/ 1114422 h 2101128"/>
                    <a:gd name="connsiteX56" fmla="*/ 1896493 w 6968555"/>
                    <a:gd name="connsiteY56" fmla="*/ 995359 h 2101128"/>
                    <a:gd name="connsiteX57" fmla="*/ 1798862 w 6968555"/>
                    <a:gd name="connsiteY57" fmla="*/ 962022 h 2101128"/>
                    <a:gd name="connsiteX58" fmla="*/ 1739331 w 6968555"/>
                    <a:gd name="connsiteY58" fmla="*/ 850103 h 2101128"/>
                    <a:gd name="connsiteX59" fmla="*/ 1540522 w 6968555"/>
                    <a:gd name="connsiteY59" fmla="*/ 727990 h 2101128"/>
                    <a:gd name="connsiteX60" fmla="*/ 1372618 w 6968555"/>
                    <a:gd name="connsiteY60" fmla="*/ 700084 h 2101128"/>
                    <a:gd name="connsiteX61" fmla="*/ 1336900 w 6968555"/>
                    <a:gd name="connsiteY61" fmla="*/ 685797 h 2101128"/>
                    <a:gd name="connsiteX62" fmla="*/ 1244031 w 6968555"/>
                    <a:gd name="connsiteY62" fmla="*/ 695322 h 2101128"/>
                    <a:gd name="connsiteX63" fmla="*/ 1148781 w 6968555"/>
                    <a:gd name="connsiteY63" fmla="*/ 704847 h 2101128"/>
                    <a:gd name="connsiteX64" fmla="*/ 1089250 w 6968555"/>
                    <a:gd name="connsiteY64" fmla="*/ 676272 h 2101128"/>
                    <a:gd name="connsiteX65" fmla="*/ 1015431 w 6968555"/>
                    <a:gd name="connsiteY65" fmla="*/ 695322 h 2101128"/>
                    <a:gd name="connsiteX66" fmla="*/ 943993 w 6968555"/>
                    <a:gd name="connsiteY66" fmla="*/ 776284 h 2101128"/>
                    <a:gd name="connsiteX67" fmla="*/ 929706 w 6968555"/>
                    <a:gd name="connsiteY67" fmla="*/ 852484 h 2101128"/>
                    <a:gd name="connsiteX68" fmla="*/ 917800 w 6968555"/>
                    <a:gd name="connsiteY68" fmla="*/ 947734 h 2101128"/>
                    <a:gd name="connsiteX69" fmla="*/ 0 w 6968555"/>
                    <a:gd name="connsiteY69" fmla="*/ 1508270 h 2101128"/>
                    <a:gd name="connsiteX0" fmla="*/ 6968555 w 6968555"/>
                    <a:gd name="connsiteY0" fmla="*/ 0 h 2101128"/>
                    <a:gd name="connsiteX1" fmla="*/ 6930455 w 6968555"/>
                    <a:gd name="connsiteY1" fmla="*/ 59531 h 2101128"/>
                    <a:gd name="connsiteX2" fmla="*/ 6832824 w 6968555"/>
                    <a:gd name="connsiteY2" fmla="*/ 107156 h 2101128"/>
                    <a:gd name="connsiteX3" fmla="*/ 6780436 w 6968555"/>
                    <a:gd name="connsiteY3" fmla="*/ 233362 h 2101128"/>
                    <a:gd name="connsiteX4" fmla="*/ 6732811 w 6968555"/>
                    <a:gd name="connsiteY4" fmla="*/ 297656 h 2101128"/>
                    <a:gd name="connsiteX5" fmla="*/ 6628036 w 6968555"/>
                    <a:gd name="connsiteY5" fmla="*/ 364331 h 2101128"/>
                    <a:gd name="connsiteX6" fmla="*/ 6520880 w 6968555"/>
                    <a:gd name="connsiteY6" fmla="*/ 423862 h 2101128"/>
                    <a:gd name="connsiteX7" fmla="*/ 6416105 w 6968555"/>
                    <a:gd name="connsiteY7" fmla="*/ 481012 h 2101128"/>
                    <a:gd name="connsiteX8" fmla="*/ 6287517 w 6968555"/>
                    <a:gd name="connsiteY8" fmla="*/ 564356 h 2101128"/>
                    <a:gd name="connsiteX9" fmla="*/ 6187505 w 6968555"/>
                    <a:gd name="connsiteY9" fmla="*/ 681037 h 2101128"/>
                    <a:gd name="connsiteX10" fmla="*/ 6068442 w 6968555"/>
                    <a:gd name="connsiteY10" fmla="*/ 726281 h 2101128"/>
                    <a:gd name="connsiteX11" fmla="*/ 5977955 w 6968555"/>
                    <a:gd name="connsiteY11" fmla="*/ 797718 h 2101128"/>
                    <a:gd name="connsiteX12" fmla="*/ 5939855 w 6968555"/>
                    <a:gd name="connsiteY12" fmla="*/ 850106 h 2101128"/>
                    <a:gd name="connsiteX13" fmla="*/ 5932711 w 6968555"/>
                    <a:gd name="connsiteY13" fmla="*/ 959643 h 2101128"/>
                    <a:gd name="connsiteX14" fmla="*/ 5866036 w 6968555"/>
                    <a:gd name="connsiteY14" fmla="*/ 1076325 h 2101128"/>
                    <a:gd name="connsiteX15" fmla="*/ 5849367 w 6968555"/>
                    <a:gd name="connsiteY15" fmla="*/ 1114425 h 2101128"/>
                    <a:gd name="connsiteX16" fmla="*/ 5808886 w 6968555"/>
                    <a:gd name="connsiteY16" fmla="*/ 1159668 h 2101128"/>
                    <a:gd name="connsiteX17" fmla="*/ 5654105 w 6968555"/>
                    <a:gd name="connsiteY17" fmla="*/ 1140618 h 2101128"/>
                    <a:gd name="connsiteX18" fmla="*/ 5575524 w 6968555"/>
                    <a:gd name="connsiteY18" fmla="*/ 1116806 h 2101128"/>
                    <a:gd name="connsiteX19" fmla="*/ 5495926 w 6968555"/>
                    <a:gd name="connsiteY19" fmla="*/ 1123379 h 2101128"/>
                    <a:gd name="connsiteX20" fmla="*/ 5406455 w 6968555"/>
                    <a:gd name="connsiteY20" fmla="*/ 1121568 h 2101128"/>
                    <a:gd name="connsiteX21" fmla="*/ 5313710 w 6968555"/>
                    <a:gd name="connsiteY21" fmla="*/ 1070992 h 2101128"/>
                    <a:gd name="connsiteX22" fmla="*/ 5249292 w 6968555"/>
                    <a:gd name="connsiteY22" fmla="*/ 1066800 h 2101128"/>
                    <a:gd name="connsiteX23" fmla="*/ 5161186 w 6968555"/>
                    <a:gd name="connsiteY23" fmla="*/ 1071562 h 2101128"/>
                    <a:gd name="connsiteX24" fmla="*/ 5080224 w 6968555"/>
                    <a:gd name="connsiteY24" fmla="*/ 1104900 h 2101128"/>
                    <a:gd name="connsiteX25" fmla="*/ 5006405 w 6968555"/>
                    <a:gd name="connsiteY25" fmla="*/ 1112043 h 2101128"/>
                    <a:gd name="connsiteX26" fmla="*/ 4908774 w 6968555"/>
                    <a:gd name="connsiteY26" fmla="*/ 1140618 h 2101128"/>
                    <a:gd name="connsiteX27" fmla="*/ 4821312 w 6968555"/>
                    <a:gd name="connsiteY27" fmla="*/ 1316161 h 2101128"/>
                    <a:gd name="connsiteX28" fmla="*/ 4749304 w 6968555"/>
                    <a:gd name="connsiteY28" fmla="*/ 1388169 h 2101128"/>
                    <a:gd name="connsiteX29" fmla="*/ 4677296 w 6968555"/>
                    <a:gd name="connsiteY29" fmla="*/ 1460177 h 2101128"/>
                    <a:gd name="connsiteX30" fmla="*/ 4605288 w 6968555"/>
                    <a:gd name="connsiteY30" fmla="*/ 1532185 h 2101128"/>
                    <a:gd name="connsiteX31" fmla="*/ 4523011 w 6968555"/>
                    <a:gd name="connsiteY31" fmla="*/ 1643062 h 2101128"/>
                    <a:gd name="connsiteX32" fmla="*/ 4405933 w 6968555"/>
                    <a:gd name="connsiteY32" fmla="*/ 1774403 h 2101128"/>
                    <a:gd name="connsiteX33" fmla="*/ 4326905 w 6968555"/>
                    <a:gd name="connsiteY33" fmla="*/ 1840904 h 2101128"/>
                    <a:gd name="connsiteX34" fmla="*/ 4214888 w 6968555"/>
                    <a:gd name="connsiteY34" fmla="*/ 1872430 h 2101128"/>
                    <a:gd name="connsiteX35" fmla="*/ 4108674 w 6968555"/>
                    <a:gd name="connsiteY35" fmla="*/ 1919286 h 2101128"/>
                    <a:gd name="connsiteX36" fmla="*/ 3968180 w 6968555"/>
                    <a:gd name="connsiteY36" fmla="*/ 1931192 h 2101128"/>
                    <a:gd name="connsiteX37" fmla="*/ 3877692 w 6968555"/>
                    <a:gd name="connsiteY37" fmla="*/ 1974055 h 2101128"/>
                    <a:gd name="connsiteX38" fmla="*/ 3768155 w 6968555"/>
                    <a:gd name="connsiteY38" fmla="*/ 2045492 h 2101128"/>
                    <a:gd name="connsiteX39" fmla="*/ 3741961 w 6968555"/>
                    <a:gd name="connsiteY39" fmla="*/ 2069304 h 2101128"/>
                    <a:gd name="connsiteX40" fmla="*/ 3518124 w 6968555"/>
                    <a:gd name="connsiteY40" fmla="*/ 2059779 h 2101128"/>
                    <a:gd name="connsiteX41" fmla="*/ 3468216 w 6968555"/>
                    <a:gd name="connsiteY41" fmla="*/ 2089223 h 2101128"/>
                    <a:gd name="connsiteX42" fmla="*/ 3352106 w 6968555"/>
                    <a:gd name="connsiteY42" fmla="*/ 2101128 h 2101128"/>
                    <a:gd name="connsiteX43" fmla="*/ 3251424 w 6968555"/>
                    <a:gd name="connsiteY43" fmla="*/ 2095497 h 2101128"/>
                    <a:gd name="connsiteX44" fmla="*/ 3087117 w 6968555"/>
                    <a:gd name="connsiteY44" fmla="*/ 2066922 h 2101128"/>
                    <a:gd name="connsiteX45" fmla="*/ 2966145 w 6968555"/>
                    <a:gd name="connsiteY45" fmla="*/ 2032071 h 2101128"/>
                    <a:gd name="connsiteX46" fmla="*/ 2884711 w 6968555"/>
                    <a:gd name="connsiteY46" fmla="*/ 1971672 h 2101128"/>
                    <a:gd name="connsiteX47" fmla="*/ 2825180 w 6968555"/>
                    <a:gd name="connsiteY47" fmla="*/ 1902615 h 2101128"/>
                    <a:gd name="connsiteX48" fmla="*/ 2741836 w 6968555"/>
                    <a:gd name="connsiteY48" fmla="*/ 1845465 h 2101128"/>
                    <a:gd name="connsiteX49" fmla="*/ 2487042 w 6968555"/>
                    <a:gd name="connsiteY49" fmla="*/ 1759740 h 2101128"/>
                    <a:gd name="connsiteX50" fmla="*/ 2327499 w 6968555"/>
                    <a:gd name="connsiteY50" fmla="*/ 1569240 h 2101128"/>
                    <a:gd name="connsiteX51" fmla="*/ 2265190 w 6968555"/>
                    <a:gd name="connsiteY51" fmla="*/ 1481903 h 2101128"/>
                    <a:gd name="connsiteX52" fmla="*/ 2122712 w 6968555"/>
                    <a:gd name="connsiteY52" fmla="*/ 1371597 h 2101128"/>
                    <a:gd name="connsiteX53" fmla="*/ 2058592 w 6968555"/>
                    <a:gd name="connsiteY53" fmla="*/ 1250252 h 2101128"/>
                    <a:gd name="connsiteX54" fmla="*/ 1986981 w 6968555"/>
                    <a:gd name="connsiteY54" fmla="*/ 1200147 h 2101128"/>
                    <a:gd name="connsiteX55" fmla="*/ 1984600 w 6968555"/>
                    <a:gd name="connsiteY55" fmla="*/ 1114422 h 2101128"/>
                    <a:gd name="connsiteX56" fmla="*/ 1896493 w 6968555"/>
                    <a:gd name="connsiteY56" fmla="*/ 995359 h 2101128"/>
                    <a:gd name="connsiteX57" fmla="*/ 1798862 w 6968555"/>
                    <a:gd name="connsiteY57" fmla="*/ 962022 h 2101128"/>
                    <a:gd name="connsiteX58" fmla="*/ 1739331 w 6968555"/>
                    <a:gd name="connsiteY58" fmla="*/ 850103 h 2101128"/>
                    <a:gd name="connsiteX59" fmla="*/ 1540522 w 6968555"/>
                    <a:gd name="connsiteY59" fmla="*/ 727990 h 2101128"/>
                    <a:gd name="connsiteX60" fmla="*/ 1372618 w 6968555"/>
                    <a:gd name="connsiteY60" fmla="*/ 700084 h 2101128"/>
                    <a:gd name="connsiteX61" fmla="*/ 1336900 w 6968555"/>
                    <a:gd name="connsiteY61" fmla="*/ 685797 h 2101128"/>
                    <a:gd name="connsiteX62" fmla="*/ 1244031 w 6968555"/>
                    <a:gd name="connsiteY62" fmla="*/ 695322 h 2101128"/>
                    <a:gd name="connsiteX63" fmla="*/ 1148781 w 6968555"/>
                    <a:gd name="connsiteY63" fmla="*/ 704847 h 2101128"/>
                    <a:gd name="connsiteX64" fmla="*/ 1089250 w 6968555"/>
                    <a:gd name="connsiteY64" fmla="*/ 676272 h 2101128"/>
                    <a:gd name="connsiteX65" fmla="*/ 1015431 w 6968555"/>
                    <a:gd name="connsiteY65" fmla="*/ 695322 h 2101128"/>
                    <a:gd name="connsiteX66" fmla="*/ 943993 w 6968555"/>
                    <a:gd name="connsiteY66" fmla="*/ 776284 h 2101128"/>
                    <a:gd name="connsiteX67" fmla="*/ 929706 w 6968555"/>
                    <a:gd name="connsiteY67" fmla="*/ 852484 h 2101128"/>
                    <a:gd name="connsiteX68" fmla="*/ 917800 w 6968555"/>
                    <a:gd name="connsiteY68" fmla="*/ 947734 h 2101128"/>
                    <a:gd name="connsiteX69" fmla="*/ 777306 w 6968555"/>
                    <a:gd name="connsiteY69" fmla="*/ 1131090 h 2101128"/>
                    <a:gd name="connsiteX70" fmla="*/ 0 w 6968555"/>
                    <a:gd name="connsiteY70" fmla="*/ 1508270 h 2101128"/>
                    <a:gd name="connsiteX0" fmla="*/ 6968555 w 6968555"/>
                    <a:gd name="connsiteY0" fmla="*/ 0 h 2101128"/>
                    <a:gd name="connsiteX1" fmla="*/ 6930455 w 6968555"/>
                    <a:gd name="connsiteY1" fmla="*/ 59531 h 2101128"/>
                    <a:gd name="connsiteX2" fmla="*/ 6832824 w 6968555"/>
                    <a:gd name="connsiteY2" fmla="*/ 107156 h 2101128"/>
                    <a:gd name="connsiteX3" fmla="*/ 6780436 w 6968555"/>
                    <a:gd name="connsiteY3" fmla="*/ 233362 h 2101128"/>
                    <a:gd name="connsiteX4" fmla="*/ 6732811 w 6968555"/>
                    <a:gd name="connsiteY4" fmla="*/ 297656 h 2101128"/>
                    <a:gd name="connsiteX5" fmla="*/ 6628036 w 6968555"/>
                    <a:gd name="connsiteY5" fmla="*/ 364331 h 2101128"/>
                    <a:gd name="connsiteX6" fmla="*/ 6520880 w 6968555"/>
                    <a:gd name="connsiteY6" fmla="*/ 423862 h 2101128"/>
                    <a:gd name="connsiteX7" fmla="*/ 6416105 w 6968555"/>
                    <a:gd name="connsiteY7" fmla="*/ 481012 h 2101128"/>
                    <a:gd name="connsiteX8" fmla="*/ 6287517 w 6968555"/>
                    <a:gd name="connsiteY8" fmla="*/ 564356 h 2101128"/>
                    <a:gd name="connsiteX9" fmla="*/ 6187505 w 6968555"/>
                    <a:gd name="connsiteY9" fmla="*/ 681037 h 2101128"/>
                    <a:gd name="connsiteX10" fmla="*/ 6068442 w 6968555"/>
                    <a:gd name="connsiteY10" fmla="*/ 726281 h 2101128"/>
                    <a:gd name="connsiteX11" fmla="*/ 5977955 w 6968555"/>
                    <a:gd name="connsiteY11" fmla="*/ 797718 h 2101128"/>
                    <a:gd name="connsiteX12" fmla="*/ 5939855 w 6968555"/>
                    <a:gd name="connsiteY12" fmla="*/ 850106 h 2101128"/>
                    <a:gd name="connsiteX13" fmla="*/ 5932711 w 6968555"/>
                    <a:gd name="connsiteY13" fmla="*/ 959643 h 2101128"/>
                    <a:gd name="connsiteX14" fmla="*/ 5866036 w 6968555"/>
                    <a:gd name="connsiteY14" fmla="*/ 1076325 h 2101128"/>
                    <a:gd name="connsiteX15" fmla="*/ 5849367 w 6968555"/>
                    <a:gd name="connsiteY15" fmla="*/ 1114425 h 2101128"/>
                    <a:gd name="connsiteX16" fmla="*/ 5808886 w 6968555"/>
                    <a:gd name="connsiteY16" fmla="*/ 1159668 h 2101128"/>
                    <a:gd name="connsiteX17" fmla="*/ 5654105 w 6968555"/>
                    <a:gd name="connsiteY17" fmla="*/ 1140618 h 2101128"/>
                    <a:gd name="connsiteX18" fmla="*/ 5575524 w 6968555"/>
                    <a:gd name="connsiteY18" fmla="*/ 1116806 h 2101128"/>
                    <a:gd name="connsiteX19" fmla="*/ 5495926 w 6968555"/>
                    <a:gd name="connsiteY19" fmla="*/ 1123379 h 2101128"/>
                    <a:gd name="connsiteX20" fmla="*/ 5406455 w 6968555"/>
                    <a:gd name="connsiteY20" fmla="*/ 1121568 h 2101128"/>
                    <a:gd name="connsiteX21" fmla="*/ 5313710 w 6968555"/>
                    <a:gd name="connsiteY21" fmla="*/ 1070992 h 2101128"/>
                    <a:gd name="connsiteX22" fmla="*/ 5249292 w 6968555"/>
                    <a:gd name="connsiteY22" fmla="*/ 1066800 h 2101128"/>
                    <a:gd name="connsiteX23" fmla="*/ 5161186 w 6968555"/>
                    <a:gd name="connsiteY23" fmla="*/ 1071562 h 2101128"/>
                    <a:gd name="connsiteX24" fmla="*/ 5080224 w 6968555"/>
                    <a:gd name="connsiteY24" fmla="*/ 1104900 h 2101128"/>
                    <a:gd name="connsiteX25" fmla="*/ 5006405 w 6968555"/>
                    <a:gd name="connsiteY25" fmla="*/ 1112043 h 2101128"/>
                    <a:gd name="connsiteX26" fmla="*/ 4908774 w 6968555"/>
                    <a:gd name="connsiteY26" fmla="*/ 1140618 h 2101128"/>
                    <a:gd name="connsiteX27" fmla="*/ 4821312 w 6968555"/>
                    <a:gd name="connsiteY27" fmla="*/ 1316161 h 2101128"/>
                    <a:gd name="connsiteX28" fmla="*/ 4749304 w 6968555"/>
                    <a:gd name="connsiteY28" fmla="*/ 1388169 h 2101128"/>
                    <a:gd name="connsiteX29" fmla="*/ 4677296 w 6968555"/>
                    <a:gd name="connsiteY29" fmla="*/ 1460177 h 2101128"/>
                    <a:gd name="connsiteX30" fmla="*/ 4605288 w 6968555"/>
                    <a:gd name="connsiteY30" fmla="*/ 1532185 h 2101128"/>
                    <a:gd name="connsiteX31" fmla="*/ 4523011 w 6968555"/>
                    <a:gd name="connsiteY31" fmla="*/ 1643062 h 2101128"/>
                    <a:gd name="connsiteX32" fmla="*/ 4405933 w 6968555"/>
                    <a:gd name="connsiteY32" fmla="*/ 1774403 h 2101128"/>
                    <a:gd name="connsiteX33" fmla="*/ 4326905 w 6968555"/>
                    <a:gd name="connsiteY33" fmla="*/ 1840904 h 2101128"/>
                    <a:gd name="connsiteX34" fmla="*/ 4214888 w 6968555"/>
                    <a:gd name="connsiteY34" fmla="*/ 1872430 h 2101128"/>
                    <a:gd name="connsiteX35" fmla="*/ 4108674 w 6968555"/>
                    <a:gd name="connsiteY35" fmla="*/ 1919286 h 2101128"/>
                    <a:gd name="connsiteX36" fmla="*/ 3968180 w 6968555"/>
                    <a:gd name="connsiteY36" fmla="*/ 1931192 h 2101128"/>
                    <a:gd name="connsiteX37" fmla="*/ 3877692 w 6968555"/>
                    <a:gd name="connsiteY37" fmla="*/ 1974055 h 2101128"/>
                    <a:gd name="connsiteX38" fmla="*/ 3768155 w 6968555"/>
                    <a:gd name="connsiteY38" fmla="*/ 2045492 h 2101128"/>
                    <a:gd name="connsiteX39" fmla="*/ 3741961 w 6968555"/>
                    <a:gd name="connsiteY39" fmla="*/ 2069304 h 2101128"/>
                    <a:gd name="connsiteX40" fmla="*/ 3518124 w 6968555"/>
                    <a:gd name="connsiteY40" fmla="*/ 2059779 h 2101128"/>
                    <a:gd name="connsiteX41" fmla="*/ 3468216 w 6968555"/>
                    <a:gd name="connsiteY41" fmla="*/ 2089223 h 2101128"/>
                    <a:gd name="connsiteX42" fmla="*/ 3352106 w 6968555"/>
                    <a:gd name="connsiteY42" fmla="*/ 2101128 h 2101128"/>
                    <a:gd name="connsiteX43" fmla="*/ 3251424 w 6968555"/>
                    <a:gd name="connsiteY43" fmla="*/ 2095497 h 2101128"/>
                    <a:gd name="connsiteX44" fmla="*/ 3087117 w 6968555"/>
                    <a:gd name="connsiteY44" fmla="*/ 2066922 h 2101128"/>
                    <a:gd name="connsiteX45" fmla="*/ 2966145 w 6968555"/>
                    <a:gd name="connsiteY45" fmla="*/ 2032071 h 2101128"/>
                    <a:gd name="connsiteX46" fmla="*/ 2884711 w 6968555"/>
                    <a:gd name="connsiteY46" fmla="*/ 1971672 h 2101128"/>
                    <a:gd name="connsiteX47" fmla="*/ 2825180 w 6968555"/>
                    <a:gd name="connsiteY47" fmla="*/ 1902615 h 2101128"/>
                    <a:gd name="connsiteX48" fmla="*/ 2741836 w 6968555"/>
                    <a:gd name="connsiteY48" fmla="*/ 1845465 h 2101128"/>
                    <a:gd name="connsiteX49" fmla="*/ 2487042 w 6968555"/>
                    <a:gd name="connsiteY49" fmla="*/ 1759740 h 2101128"/>
                    <a:gd name="connsiteX50" fmla="*/ 2327499 w 6968555"/>
                    <a:gd name="connsiteY50" fmla="*/ 1569240 h 2101128"/>
                    <a:gd name="connsiteX51" fmla="*/ 2265190 w 6968555"/>
                    <a:gd name="connsiteY51" fmla="*/ 1481903 h 2101128"/>
                    <a:gd name="connsiteX52" fmla="*/ 2122712 w 6968555"/>
                    <a:gd name="connsiteY52" fmla="*/ 1371597 h 2101128"/>
                    <a:gd name="connsiteX53" fmla="*/ 2058592 w 6968555"/>
                    <a:gd name="connsiteY53" fmla="*/ 1250252 h 2101128"/>
                    <a:gd name="connsiteX54" fmla="*/ 1986981 w 6968555"/>
                    <a:gd name="connsiteY54" fmla="*/ 1200147 h 2101128"/>
                    <a:gd name="connsiteX55" fmla="*/ 1984600 w 6968555"/>
                    <a:gd name="connsiteY55" fmla="*/ 1114422 h 2101128"/>
                    <a:gd name="connsiteX56" fmla="*/ 1896493 w 6968555"/>
                    <a:gd name="connsiteY56" fmla="*/ 995359 h 2101128"/>
                    <a:gd name="connsiteX57" fmla="*/ 1798862 w 6968555"/>
                    <a:gd name="connsiteY57" fmla="*/ 962022 h 2101128"/>
                    <a:gd name="connsiteX58" fmla="*/ 1739331 w 6968555"/>
                    <a:gd name="connsiteY58" fmla="*/ 850103 h 2101128"/>
                    <a:gd name="connsiteX59" fmla="*/ 1540522 w 6968555"/>
                    <a:gd name="connsiteY59" fmla="*/ 727990 h 2101128"/>
                    <a:gd name="connsiteX60" fmla="*/ 1372618 w 6968555"/>
                    <a:gd name="connsiteY60" fmla="*/ 700084 h 2101128"/>
                    <a:gd name="connsiteX61" fmla="*/ 1336900 w 6968555"/>
                    <a:gd name="connsiteY61" fmla="*/ 685797 h 2101128"/>
                    <a:gd name="connsiteX62" fmla="*/ 1244031 w 6968555"/>
                    <a:gd name="connsiteY62" fmla="*/ 695322 h 2101128"/>
                    <a:gd name="connsiteX63" fmla="*/ 1148781 w 6968555"/>
                    <a:gd name="connsiteY63" fmla="*/ 704847 h 2101128"/>
                    <a:gd name="connsiteX64" fmla="*/ 1089250 w 6968555"/>
                    <a:gd name="connsiteY64" fmla="*/ 676272 h 2101128"/>
                    <a:gd name="connsiteX65" fmla="*/ 1015431 w 6968555"/>
                    <a:gd name="connsiteY65" fmla="*/ 695322 h 2101128"/>
                    <a:gd name="connsiteX66" fmla="*/ 943993 w 6968555"/>
                    <a:gd name="connsiteY66" fmla="*/ 776284 h 2101128"/>
                    <a:gd name="connsiteX67" fmla="*/ 929706 w 6968555"/>
                    <a:gd name="connsiteY67" fmla="*/ 852484 h 2101128"/>
                    <a:gd name="connsiteX68" fmla="*/ 917800 w 6968555"/>
                    <a:gd name="connsiteY68" fmla="*/ 947734 h 2101128"/>
                    <a:gd name="connsiteX69" fmla="*/ 777306 w 6968555"/>
                    <a:gd name="connsiteY69" fmla="*/ 1131090 h 2101128"/>
                    <a:gd name="connsiteX70" fmla="*/ 632050 w 6968555"/>
                    <a:gd name="connsiteY70" fmla="*/ 1245390 h 2101128"/>
                    <a:gd name="connsiteX71" fmla="*/ 0 w 6968555"/>
                    <a:gd name="connsiteY71" fmla="*/ 1508270 h 2101128"/>
                    <a:gd name="connsiteX0" fmla="*/ 6968555 w 6968555"/>
                    <a:gd name="connsiteY0" fmla="*/ 0 h 2101128"/>
                    <a:gd name="connsiteX1" fmla="*/ 6930455 w 6968555"/>
                    <a:gd name="connsiteY1" fmla="*/ 59531 h 2101128"/>
                    <a:gd name="connsiteX2" fmla="*/ 6832824 w 6968555"/>
                    <a:gd name="connsiteY2" fmla="*/ 107156 h 2101128"/>
                    <a:gd name="connsiteX3" fmla="*/ 6780436 w 6968555"/>
                    <a:gd name="connsiteY3" fmla="*/ 233362 h 2101128"/>
                    <a:gd name="connsiteX4" fmla="*/ 6732811 w 6968555"/>
                    <a:gd name="connsiteY4" fmla="*/ 297656 h 2101128"/>
                    <a:gd name="connsiteX5" fmla="*/ 6628036 w 6968555"/>
                    <a:gd name="connsiteY5" fmla="*/ 364331 h 2101128"/>
                    <a:gd name="connsiteX6" fmla="*/ 6520880 w 6968555"/>
                    <a:gd name="connsiteY6" fmla="*/ 423862 h 2101128"/>
                    <a:gd name="connsiteX7" fmla="*/ 6416105 w 6968555"/>
                    <a:gd name="connsiteY7" fmla="*/ 481012 h 2101128"/>
                    <a:gd name="connsiteX8" fmla="*/ 6287517 w 6968555"/>
                    <a:gd name="connsiteY8" fmla="*/ 564356 h 2101128"/>
                    <a:gd name="connsiteX9" fmla="*/ 6187505 w 6968555"/>
                    <a:gd name="connsiteY9" fmla="*/ 681037 h 2101128"/>
                    <a:gd name="connsiteX10" fmla="*/ 6068442 w 6968555"/>
                    <a:gd name="connsiteY10" fmla="*/ 726281 h 2101128"/>
                    <a:gd name="connsiteX11" fmla="*/ 5977955 w 6968555"/>
                    <a:gd name="connsiteY11" fmla="*/ 797718 h 2101128"/>
                    <a:gd name="connsiteX12" fmla="*/ 5939855 w 6968555"/>
                    <a:gd name="connsiteY12" fmla="*/ 850106 h 2101128"/>
                    <a:gd name="connsiteX13" fmla="*/ 5932711 w 6968555"/>
                    <a:gd name="connsiteY13" fmla="*/ 959643 h 2101128"/>
                    <a:gd name="connsiteX14" fmla="*/ 5866036 w 6968555"/>
                    <a:gd name="connsiteY14" fmla="*/ 1076325 h 2101128"/>
                    <a:gd name="connsiteX15" fmla="*/ 5849367 w 6968555"/>
                    <a:gd name="connsiteY15" fmla="*/ 1114425 h 2101128"/>
                    <a:gd name="connsiteX16" fmla="*/ 5808886 w 6968555"/>
                    <a:gd name="connsiteY16" fmla="*/ 1159668 h 2101128"/>
                    <a:gd name="connsiteX17" fmla="*/ 5654105 w 6968555"/>
                    <a:gd name="connsiteY17" fmla="*/ 1140618 h 2101128"/>
                    <a:gd name="connsiteX18" fmla="*/ 5575524 w 6968555"/>
                    <a:gd name="connsiteY18" fmla="*/ 1116806 h 2101128"/>
                    <a:gd name="connsiteX19" fmla="*/ 5495926 w 6968555"/>
                    <a:gd name="connsiteY19" fmla="*/ 1123379 h 2101128"/>
                    <a:gd name="connsiteX20" fmla="*/ 5406455 w 6968555"/>
                    <a:gd name="connsiteY20" fmla="*/ 1121568 h 2101128"/>
                    <a:gd name="connsiteX21" fmla="*/ 5313710 w 6968555"/>
                    <a:gd name="connsiteY21" fmla="*/ 1070992 h 2101128"/>
                    <a:gd name="connsiteX22" fmla="*/ 5249292 w 6968555"/>
                    <a:gd name="connsiteY22" fmla="*/ 1066800 h 2101128"/>
                    <a:gd name="connsiteX23" fmla="*/ 5161186 w 6968555"/>
                    <a:gd name="connsiteY23" fmla="*/ 1071562 h 2101128"/>
                    <a:gd name="connsiteX24" fmla="*/ 5080224 w 6968555"/>
                    <a:gd name="connsiteY24" fmla="*/ 1104900 h 2101128"/>
                    <a:gd name="connsiteX25" fmla="*/ 5006405 w 6968555"/>
                    <a:gd name="connsiteY25" fmla="*/ 1112043 h 2101128"/>
                    <a:gd name="connsiteX26" fmla="*/ 4908774 w 6968555"/>
                    <a:gd name="connsiteY26" fmla="*/ 1140618 h 2101128"/>
                    <a:gd name="connsiteX27" fmla="*/ 4821312 w 6968555"/>
                    <a:gd name="connsiteY27" fmla="*/ 1316161 h 2101128"/>
                    <a:gd name="connsiteX28" fmla="*/ 4749304 w 6968555"/>
                    <a:gd name="connsiteY28" fmla="*/ 1388169 h 2101128"/>
                    <a:gd name="connsiteX29" fmla="*/ 4677296 w 6968555"/>
                    <a:gd name="connsiteY29" fmla="*/ 1460177 h 2101128"/>
                    <a:gd name="connsiteX30" fmla="*/ 4605288 w 6968555"/>
                    <a:gd name="connsiteY30" fmla="*/ 1532185 h 2101128"/>
                    <a:gd name="connsiteX31" fmla="*/ 4523011 w 6968555"/>
                    <a:gd name="connsiteY31" fmla="*/ 1643062 h 2101128"/>
                    <a:gd name="connsiteX32" fmla="*/ 4405933 w 6968555"/>
                    <a:gd name="connsiteY32" fmla="*/ 1774403 h 2101128"/>
                    <a:gd name="connsiteX33" fmla="*/ 4326905 w 6968555"/>
                    <a:gd name="connsiteY33" fmla="*/ 1840904 h 2101128"/>
                    <a:gd name="connsiteX34" fmla="*/ 4214888 w 6968555"/>
                    <a:gd name="connsiteY34" fmla="*/ 1872430 h 2101128"/>
                    <a:gd name="connsiteX35" fmla="*/ 4108674 w 6968555"/>
                    <a:gd name="connsiteY35" fmla="*/ 1919286 h 2101128"/>
                    <a:gd name="connsiteX36" fmla="*/ 3968180 w 6968555"/>
                    <a:gd name="connsiteY36" fmla="*/ 1931192 h 2101128"/>
                    <a:gd name="connsiteX37" fmla="*/ 3877692 w 6968555"/>
                    <a:gd name="connsiteY37" fmla="*/ 1974055 h 2101128"/>
                    <a:gd name="connsiteX38" fmla="*/ 3768155 w 6968555"/>
                    <a:gd name="connsiteY38" fmla="*/ 2045492 h 2101128"/>
                    <a:gd name="connsiteX39" fmla="*/ 3741961 w 6968555"/>
                    <a:gd name="connsiteY39" fmla="*/ 2069304 h 2101128"/>
                    <a:gd name="connsiteX40" fmla="*/ 3518124 w 6968555"/>
                    <a:gd name="connsiteY40" fmla="*/ 2059779 h 2101128"/>
                    <a:gd name="connsiteX41" fmla="*/ 3468216 w 6968555"/>
                    <a:gd name="connsiteY41" fmla="*/ 2089223 h 2101128"/>
                    <a:gd name="connsiteX42" fmla="*/ 3352106 w 6968555"/>
                    <a:gd name="connsiteY42" fmla="*/ 2101128 h 2101128"/>
                    <a:gd name="connsiteX43" fmla="*/ 3251424 w 6968555"/>
                    <a:gd name="connsiteY43" fmla="*/ 2095497 h 2101128"/>
                    <a:gd name="connsiteX44" fmla="*/ 3087117 w 6968555"/>
                    <a:gd name="connsiteY44" fmla="*/ 2066922 h 2101128"/>
                    <a:gd name="connsiteX45" fmla="*/ 2966145 w 6968555"/>
                    <a:gd name="connsiteY45" fmla="*/ 2032071 h 2101128"/>
                    <a:gd name="connsiteX46" fmla="*/ 2884711 w 6968555"/>
                    <a:gd name="connsiteY46" fmla="*/ 1971672 h 2101128"/>
                    <a:gd name="connsiteX47" fmla="*/ 2825180 w 6968555"/>
                    <a:gd name="connsiteY47" fmla="*/ 1902615 h 2101128"/>
                    <a:gd name="connsiteX48" fmla="*/ 2741836 w 6968555"/>
                    <a:gd name="connsiteY48" fmla="*/ 1845465 h 2101128"/>
                    <a:gd name="connsiteX49" fmla="*/ 2487042 w 6968555"/>
                    <a:gd name="connsiteY49" fmla="*/ 1759740 h 2101128"/>
                    <a:gd name="connsiteX50" fmla="*/ 2327499 w 6968555"/>
                    <a:gd name="connsiteY50" fmla="*/ 1569240 h 2101128"/>
                    <a:gd name="connsiteX51" fmla="*/ 2265190 w 6968555"/>
                    <a:gd name="connsiteY51" fmla="*/ 1481903 h 2101128"/>
                    <a:gd name="connsiteX52" fmla="*/ 2122712 w 6968555"/>
                    <a:gd name="connsiteY52" fmla="*/ 1371597 h 2101128"/>
                    <a:gd name="connsiteX53" fmla="*/ 2058592 w 6968555"/>
                    <a:gd name="connsiteY53" fmla="*/ 1250252 h 2101128"/>
                    <a:gd name="connsiteX54" fmla="*/ 1986981 w 6968555"/>
                    <a:gd name="connsiteY54" fmla="*/ 1200147 h 2101128"/>
                    <a:gd name="connsiteX55" fmla="*/ 1984600 w 6968555"/>
                    <a:gd name="connsiteY55" fmla="*/ 1114422 h 2101128"/>
                    <a:gd name="connsiteX56" fmla="*/ 1896493 w 6968555"/>
                    <a:gd name="connsiteY56" fmla="*/ 995359 h 2101128"/>
                    <a:gd name="connsiteX57" fmla="*/ 1798862 w 6968555"/>
                    <a:gd name="connsiteY57" fmla="*/ 962022 h 2101128"/>
                    <a:gd name="connsiteX58" fmla="*/ 1739331 w 6968555"/>
                    <a:gd name="connsiteY58" fmla="*/ 850103 h 2101128"/>
                    <a:gd name="connsiteX59" fmla="*/ 1540522 w 6968555"/>
                    <a:gd name="connsiteY59" fmla="*/ 727990 h 2101128"/>
                    <a:gd name="connsiteX60" fmla="*/ 1372618 w 6968555"/>
                    <a:gd name="connsiteY60" fmla="*/ 700084 h 2101128"/>
                    <a:gd name="connsiteX61" fmla="*/ 1336900 w 6968555"/>
                    <a:gd name="connsiteY61" fmla="*/ 685797 h 2101128"/>
                    <a:gd name="connsiteX62" fmla="*/ 1244031 w 6968555"/>
                    <a:gd name="connsiteY62" fmla="*/ 695322 h 2101128"/>
                    <a:gd name="connsiteX63" fmla="*/ 1148781 w 6968555"/>
                    <a:gd name="connsiteY63" fmla="*/ 704847 h 2101128"/>
                    <a:gd name="connsiteX64" fmla="*/ 1089250 w 6968555"/>
                    <a:gd name="connsiteY64" fmla="*/ 676272 h 2101128"/>
                    <a:gd name="connsiteX65" fmla="*/ 1015431 w 6968555"/>
                    <a:gd name="connsiteY65" fmla="*/ 695322 h 2101128"/>
                    <a:gd name="connsiteX66" fmla="*/ 943993 w 6968555"/>
                    <a:gd name="connsiteY66" fmla="*/ 776284 h 2101128"/>
                    <a:gd name="connsiteX67" fmla="*/ 929706 w 6968555"/>
                    <a:gd name="connsiteY67" fmla="*/ 852484 h 2101128"/>
                    <a:gd name="connsiteX68" fmla="*/ 917800 w 6968555"/>
                    <a:gd name="connsiteY68" fmla="*/ 947734 h 2101128"/>
                    <a:gd name="connsiteX69" fmla="*/ 777306 w 6968555"/>
                    <a:gd name="connsiteY69" fmla="*/ 1131090 h 2101128"/>
                    <a:gd name="connsiteX70" fmla="*/ 632050 w 6968555"/>
                    <a:gd name="connsiteY70" fmla="*/ 1245390 h 2101128"/>
                    <a:gd name="connsiteX71" fmla="*/ 506661 w 6968555"/>
                    <a:gd name="connsiteY71" fmla="*/ 1307973 h 2101128"/>
                    <a:gd name="connsiteX72" fmla="*/ 0 w 6968555"/>
                    <a:gd name="connsiteY72" fmla="*/ 1508270 h 2101128"/>
                    <a:gd name="connsiteX0" fmla="*/ 6968555 w 6968555"/>
                    <a:gd name="connsiteY0" fmla="*/ 0 h 2101128"/>
                    <a:gd name="connsiteX1" fmla="*/ 6930455 w 6968555"/>
                    <a:gd name="connsiteY1" fmla="*/ 59531 h 2101128"/>
                    <a:gd name="connsiteX2" fmla="*/ 6832824 w 6968555"/>
                    <a:gd name="connsiteY2" fmla="*/ 107156 h 2101128"/>
                    <a:gd name="connsiteX3" fmla="*/ 6780436 w 6968555"/>
                    <a:gd name="connsiteY3" fmla="*/ 233362 h 2101128"/>
                    <a:gd name="connsiteX4" fmla="*/ 6732811 w 6968555"/>
                    <a:gd name="connsiteY4" fmla="*/ 297656 h 2101128"/>
                    <a:gd name="connsiteX5" fmla="*/ 6628036 w 6968555"/>
                    <a:gd name="connsiteY5" fmla="*/ 364331 h 2101128"/>
                    <a:gd name="connsiteX6" fmla="*/ 6520880 w 6968555"/>
                    <a:gd name="connsiteY6" fmla="*/ 423862 h 2101128"/>
                    <a:gd name="connsiteX7" fmla="*/ 6416105 w 6968555"/>
                    <a:gd name="connsiteY7" fmla="*/ 481012 h 2101128"/>
                    <a:gd name="connsiteX8" fmla="*/ 6287517 w 6968555"/>
                    <a:gd name="connsiteY8" fmla="*/ 564356 h 2101128"/>
                    <a:gd name="connsiteX9" fmla="*/ 6187505 w 6968555"/>
                    <a:gd name="connsiteY9" fmla="*/ 681037 h 2101128"/>
                    <a:gd name="connsiteX10" fmla="*/ 6068442 w 6968555"/>
                    <a:gd name="connsiteY10" fmla="*/ 726281 h 2101128"/>
                    <a:gd name="connsiteX11" fmla="*/ 5977955 w 6968555"/>
                    <a:gd name="connsiteY11" fmla="*/ 797718 h 2101128"/>
                    <a:gd name="connsiteX12" fmla="*/ 5939855 w 6968555"/>
                    <a:gd name="connsiteY12" fmla="*/ 850106 h 2101128"/>
                    <a:gd name="connsiteX13" fmla="*/ 5932711 w 6968555"/>
                    <a:gd name="connsiteY13" fmla="*/ 959643 h 2101128"/>
                    <a:gd name="connsiteX14" fmla="*/ 5866036 w 6968555"/>
                    <a:gd name="connsiteY14" fmla="*/ 1076325 h 2101128"/>
                    <a:gd name="connsiteX15" fmla="*/ 5849367 w 6968555"/>
                    <a:gd name="connsiteY15" fmla="*/ 1114425 h 2101128"/>
                    <a:gd name="connsiteX16" fmla="*/ 5808886 w 6968555"/>
                    <a:gd name="connsiteY16" fmla="*/ 1159668 h 2101128"/>
                    <a:gd name="connsiteX17" fmla="*/ 5654105 w 6968555"/>
                    <a:gd name="connsiteY17" fmla="*/ 1140618 h 2101128"/>
                    <a:gd name="connsiteX18" fmla="*/ 5575524 w 6968555"/>
                    <a:gd name="connsiteY18" fmla="*/ 1116806 h 2101128"/>
                    <a:gd name="connsiteX19" fmla="*/ 5495926 w 6968555"/>
                    <a:gd name="connsiteY19" fmla="*/ 1123379 h 2101128"/>
                    <a:gd name="connsiteX20" fmla="*/ 5406455 w 6968555"/>
                    <a:gd name="connsiteY20" fmla="*/ 1121568 h 2101128"/>
                    <a:gd name="connsiteX21" fmla="*/ 5313710 w 6968555"/>
                    <a:gd name="connsiteY21" fmla="*/ 1070992 h 2101128"/>
                    <a:gd name="connsiteX22" fmla="*/ 5249292 w 6968555"/>
                    <a:gd name="connsiteY22" fmla="*/ 1066800 h 2101128"/>
                    <a:gd name="connsiteX23" fmla="*/ 5161186 w 6968555"/>
                    <a:gd name="connsiteY23" fmla="*/ 1071562 h 2101128"/>
                    <a:gd name="connsiteX24" fmla="*/ 5080224 w 6968555"/>
                    <a:gd name="connsiteY24" fmla="*/ 1104900 h 2101128"/>
                    <a:gd name="connsiteX25" fmla="*/ 5006405 w 6968555"/>
                    <a:gd name="connsiteY25" fmla="*/ 1112043 h 2101128"/>
                    <a:gd name="connsiteX26" fmla="*/ 4908774 w 6968555"/>
                    <a:gd name="connsiteY26" fmla="*/ 1140618 h 2101128"/>
                    <a:gd name="connsiteX27" fmla="*/ 4821312 w 6968555"/>
                    <a:gd name="connsiteY27" fmla="*/ 1316161 h 2101128"/>
                    <a:gd name="connsiteX28" fmla="*/ 4749304 w 6968555"/>
                    <a:gd name="connsiteY28" fmla="*/ 1388169 h 2101128"/>
                    <a:gd name="connsiteX29" fmla="*/ 4677296 w 6968555"/>
                    <a:gd name="connsiteY29" fmla="*/ 1460177 h 2101128"/>
                    <a:gd name="connsiteX30" fmla="*/ 4605288 w 6968555"/>
                    <a:gd name="connsiteY30" fmla="*/ 1532185 h 2101128"/>
                    <a:gd name="connsiteX31" fmla="*/ 4523011 w 6968555"/>
                    <a:gd name="connsiteY31" fmla="*/ 1643062 h 2101128"/>
                    <a:gd name="connsiteX32" fmla="*/ 4405933 w 6968555"/>
                    <a:gd name="connsiteY32" fmla="*/ 1774403 h 2101128"/>
                    <a:gd name="connsiteX33" fmla="*/ 4326905 w 6968555"/>
                    <a:gd name="connsiteY33" fmla="*/ 1840904 h 2101128"/>
                    <a:gd name="connsiteX34" fmla="*/ 4214888 w 6968555"/>
                    <a:gd name="connsiteY34" fmla="*/ 1872430 h 2101128"/>
                    <a:gd name="connsiteX35" fmla="*/ 4108674 w 6968555"/>
                    <a:gd name="connsiteY35" fmla="*/ 1919286 h 2101128"/>
                    <a:gd name="connsiteX36" fmla="*/ 3968180 w 6968555"/>
                    <a:gd name="connsiteY36" fmla="*/ 1931192 h 2101128"/>
                    <a:gd name="connsiteX37" fmla="*/ 3877692 w 6968555"/>
                    <a:gd name="connsiteY37" fmla="*/ 1974055 h 2101128"/>
                    <a:gd name="connsiteX38" fmla="*/ 3768155 w 6968555"/>
                    <a:gd name="connsiteY38" fmla="*/ 2045492 h 2101128"/>
                    <a:gd name="connsiteX39" fmla="*/ 3741961 w 6968555"/>
                    <a:gd name="connsiteY39" fmla="*/ 2069304 h 2101128"/>
                    <a:gd name="connsiteX40" fmla="*/ 3518124 w 6968555"/>
                    <a:gd name="connsiteY40" fmla="*/ 2059779 h 2101128"/>
                    <a:gd name="connsiteX41" fmla="*/ 3468216 w 6968555"/>
                    <a:gd name="connsiteY41" fmla="*/ 2089223 h 2101128"/>
                    <a:gd name="connsiteX42" fmla="*/ 3352106 w 6968555"/>
                    <a:gd name="connsiteY42" fmla="*/ 2101128 h 2101128"/>
                    <a:gd name="connsiteX43" fmla="*/ 3251424 w 6968555"/>
                    <a:gd name="connsiteY43" fmla="*/ 2095497 h 2101128"/>
                    <a:gd name="connsiteX44" fmla="*/ 3087117 w 6968555"/>
                    <a:gd name="connsiteY44" fmla="*/ 2066922 h 2101128"/>
                    <a:gd name="connsiteX45" fmla="*/ 2966145 w 6968555"/>
                    <a:gd name="connsiteY45" fmla="*/ 2032071 h 2101128"/>
                    <a:gd name="connsiteX46" fmla="*/ 2884711 w 6968555"/>
                    <a:gd name="connsiteY46" fmla="*/ 1971672 h 2101128"/>
                    <a:gd name="connsiteX47" fmla="*/ 2825180 w 6968555"/>
                    <a:gd name="connsiteY47" fmla="*/ 1902615 h 2101128"/>
                    <a:gd name="connsiteX48" fmla="*/ 2741836 w 6968555"/>
                    <a:gd name="connsiteY48" fmla="*/ 1845465 h 2101128"/>
                    <a:gd name="connsiteX49" fmla="*/ 2487042 w 6968555"/>
                    <a:gd name="connsiteY49" fmla="*/ 1759740 h 2101128"/>
                    <a:gd name="connsiteX50" fmla="*/ 2327499 w 6968555"/>
                    <a:gd name="connsiteY50" fmla="*/ 1569240 h 2101128"/>
                    <a:gd name="connsiteX51" fmla="*/ 2265190 w 6968555"/>
                    <a:gd name="connsiteY51" fmla="*/ 1481903 h 2101128"/>
                    <a:gd name="connsiteX52" fmla="*/ 2122712 w 6968555"/>
                    <a:gd name="connsiteY52" fmla="*/ 1371597 h 2101128"/>
                    <a:gd name="connsiteX53" fmla="*/ 2058592 w 6968555"/>
                    <a:gd name="connsiteY53" fmla="*/ 1250252 h 2101128"/>
                    <a:gd name="connsiteX54" fmla="*/ 1986981 w 6968555"/>
                    <a:gd name="connsiteY54" fmla="*/ 1200147 h 2101128"/>
                    <a:gd name="connsiteX55" fmla="*/ 1984600 w 6968555"/>
                    <a:gd name="connsiteY55" fmla="*/ 1114422 h 2101128"/>
                    <a:gd name="connsiteX56" fmla="*/ 1896493 w 6968555"/>
                    <a:gd name="connsiteY56" fmla="*/ 995359 h 2101128"/>
                    <a:gd name="connsiteX57" fmla="*/ 1798862 w 6968555"/>
                    <a:gd name="connsiteY57" fmla="*/ 962022 h 2101128"/>
                    <a:gd name="connsiteX58" fmla="*/ 1739331 w 6968555"/>
                    <a:gd name="connsiteY58" fmla="*/ 850103 h 2101128"/>
                    <a:gd name="connsiteX59" fmla="*/ 1540522 w 6968555"/>
                    <a:gd name="connsiteY59" fmla="*/ 727990 h 2101128"/>
                    <a:gd name="connsiteX60" fmla="*/ 1372618 w 6968555"/>
                    <a:gd name="connsiteY60" fmla="*/ 700084 h 2101128"/>
                    <a:gd name="connsiteX61" fmla="*/ 1336900 w 6968555"/>
                    <a:gd name="connsiteY61" fmla="*/ 685797 h 2101128"/>
                    <a:gd name="connsiteX62" fmla="*/ 1244031 w 6968555"/>
                    <a:gd name="connsiteY62" fmla="*/ 695322 h 2101128"/>
                    <a:gd name="connsiteX63" fmla="*/ 1148781 w 6968555"/>
                    <a:gd name="connsiteY63" fmla="*/ 704847 h 2101128"/>
                    <a:gd name="connsiteX64" fmla="*/ 1089250 w 6968555"/>
                    <a:gd name="connsiteY64" fmla="*/ 676272 h 2101128"/>
                    <a:gd name="connsiteX65" fmla="*/ 1015431 w 6968555"/>
                    <a:gd name="connsiteY65" fmla="*/ 695322 h 2101128"/>
                    <a:gd name="connsiteX66" fmla="*/ 943993 w 6968555"/>
                    <a:gd name="connsiteY66" fmla="*/ 776284 h 2101128"/>
                    <a:gd name="connsiteX67" fmla="*/ 929706 w 6968555"/>
                    <a:gd name="connsiteY67" fmla="*/ 852484 h 2101128"/>
                    <a:gd name="connsiteX68" fmla="*/ 917800 w 6968555"/>
                    <a:gd name="connsiteY68" fmla="*/ 947734 h 2101128"/>
                    <a:gd name="connsiteX69" fmla="*/ 777306 w 6968555"/>
                    <a:gd name="connsiteY69" fmla="*/ 1131090 h 2101128"/>
                    <a:gd name="connsiteX70" fmla="*/ 632050 w 6968555"/>
                    <a:gd name="connsiteY70" fmla="*/ 1245390 h 2101128"/>
                    <a:gd name="connsiteX71" fmla="*/ 506661 w 6968555"/>
                    <a:gd name="connsiteY71" fmla="*/ 1307973 h 2101128"/>
                    <a:gd name="connsiteX72" fmla="*/ 408212 w 6968555"/>
                    <a:gd name="connsiteY72" fmla="*/ 1416840 h 2101128"/>
                    <a:gd name="connsiteX73" fmla="*/ 0 w 6968555"/>
                    <a:gd name="connsiteY73" fmla="*/ 1508270 h 2101128"/>
                    <a:gd name="connsiteX0" fmla="*/ 6968555 w 6968555"/>
                    <a:gd name="connsiteY0" fmla="*/ 0 h 2101128"/>
                    <a:gd name="connsiteX1" fmla="*/ 6930455 w 6968555"/>
                    <a:gd name="connsiteY1" fmla="*/ 59531 h 2101128"/>
                    <a:gd name="connsiteX2" fmla="*/ 6832824 w 6968555"/>
                    <a:gd name="connsiteY2" fmla="*/ 107156 h 2101128"/>
                    <a:gd name="connsiteX3" fmla="*/ 6780436 w 6968555"/>
                    <a:gd name="connsiteY3" fmla="*/ 233362 h 2101128"/>
                    <a:gd name="connsiteX4" fmla="*/ 6732811 w 6968555"/>
                    <a:gd name="connsiteY4" fmla="*/ 297656 h 2101128"/>
                    <a:gd name="connsiteX5" fmla="*/ 6628036 w 6968555"/>
                    <a:gd name="connsiteY5" fmla="*/ 364331 h 2101128"/>
                    <a:gd name="connsiteX6" fmla="*/ 6520880 w 6968555"/>
                    <a:gd name="connsiteY6" fmla="*/ 423862 h 2101128"/>
                    <a:gd name="connsiteX7" fmla="*/ 6416105 w 6968555"/>
                    <a:gd name="connsiteY7" fmla="*/ 481012 h 2101128"/>
                    <a:gd name="connsiteX8" fmla="*/ 6287517 w 6968555"/>
                    <a:gd name="connsiteY8" fmla="*/ 564356 h 2101128"/>
                    <a:gd name="connsiteX9" fmla="*/ 6187505 w 6968555"/>
                    <a:gd name="connsiteY9" fmla="*/ 681037 h 2101128"/>
                    <a:gd name="connsiteX10" fmla="*/ 6068442 w 6968555"/>
                    <a:gd name="connsiteY10" fmla="*/ 726281 h 2101128"/>
                    <a:gd name="connsiteX11" fmla="*/ 5977955 w 6968555"/>
                    <a:gd name="connsiteY11" fmla="*/ 797718 h 2101128"/>
                    <a:gd name="connsiteX12" fmla="*/ 5939855 w 6968555"/>
                    <a:gd name="connsiteY12" fmla="*/ 850106 h 2101128"/>
                    <a:gd name="connsiteX13" fmla="*/ 5932711 w 6968555"/>
                    <a:gd name="connsiteY13" fmla="*/ 959643 h 2101128"/>
                    <a:gd name="connsiteX14" fmla="*/ 5866036 w 6968555"/>
                    <a:gd name="connsiteY14" fmla="*/ 1076325 h 2101128"/>
                    <a:gd name="connsiteX15" fmla="*/ 5849367 w 6968555"/>
                    <a:gd name="connsiteY15" fmla="*/ 1114425 h 2101128"/>
                    <a:gd name="connsiteX16" fmla="*/ 5808886 w 6968555"/>
                    <a:gd name="connsiteY16" fmla="*/ 1159668 h 2101128"/>
                    <a:gd name="connsiteX17" fmla="*/ 5654105 w 6968555"/>
                    <a:gd name="connsiteY17" fmla="*/ 1140618 h 2101128"/>
                    <a:gd name="connsiteX18" fmla="*/ 5575524 w 6968555"/>
                    <a:gd name="connsiteY18" fmla="*/ 1116806 h 2101128"/>
                    <a:gd name="connsiteX19" fmla="*/ 5495926 w 6968555"/>
                    <a:gd name="connsiteY19" fmla="*/ 1123379 h 2101128"/>
                    <a:gd name="connsiteX20" fmla="*/ 5406455 w 6968555"/>
                    <a:gd name="connsiteY20" fmla="*/ 1121568 h 2101128"/>
                    <a:gd name="connsiteX21" fmla="*/ 5313710 w 6968555"/>
                    <a:gd name="connsiteY21" fmla="*/ 1070992 h 2101128"/>
                    <a:gd name="connsiteX22" fmla="*/ 5249292 w 6968555"/>
                    <a:gd name="connsiteY22" fmla="*/ 1066800 h 2101128"/>
                    <a:gd name="connsiteX23" fmla="*/ 5161186 w 6968555"/>
                    <a:gd name="connsiteY23" fmla="*/ 1071562 h 2101128"/>
                    <a:gd name="connsiteX24" fmla="*/ 5080224 w 6968555"/>
                    <a:gd name="connsiteY24" fmla="*/ 1104900 h 2101128"/>
                    <a:gd name="connsiteX25" fmla="*/ 5006405 w 6968555"/>
                    <a:gd name="connsiteY25" fmla="*/ 1112043 h 2101128"/>
                    <a:gd name="connsiteX26" fmla="*/ 4908774 w 6968555"/>
                    <a:gd name="connsiteY26" fmla="*/ 1140618 h 2101128"/>
                    <a:gd name="connsiteX27" fmla="*/ 4821312 w 6968555"/>
                    <a:gd name="connsiteY27" fmla="*/ 1316161 h 2101128"/>
                    <a:gd name="connsiteX28" fmla="*/ 4749304 w 6968555"/>
                    <a:gd name="connsiteY28" fmla="*/ 1388169 h 2101128"/>
                    <a:gd name="connsiteX29" fmla="*/ 4677296 w 6968555"/>
                    <a:gd name="connsiteY29" fmla="*/ 1460177 h 2101128"/>
                    <a:gd name="connsiteX30" fmla="*/ 4605288 w 6968555"/>
                    <a:gd name="connsiteY30" fmla="*/ 1532185 h 2101128"/>
                    <a:gd name="connsiteX31" fmla="*/ 4523011 w 6968555"/>
                    <a:gd name="connsiteY31" fmla="*/ 1643062 h 2101128"/>
                    <a:gd name="connsiteX32" fmla="*/ 4405933 w 6968555"/>
                    <a:gd name="connsiteY32" fmla="*/ 1774403 h 2101128"/>
                    <a:gd name="connsiteX33" fmla="*/ 4326905 w 6968555"/>
                    <a:gd name="connsiteY33" fmla="*/ 1840904 h 2101128"/>
                    <a:gd name="connsiteX34" fmla="*/ 4214888 w 6968555"/>
                    <a:gd name="connsiteY34" fmla="*/ 1872430 h 2101128"/>
                    <a:gd name="connsiteX35" fmla="*/ 4108674 w 6968555"/>
                    <a:gd name="connsiteY35" fmla="*/ 1919286 h 2101128"/>
                    <a:gd name="connsiteX36" fmla="*/ 3968180 w 6968555"/>
                    <a:gd name="connsiteY36" fmla="*/ 1931192 h 2101128"/>
                    <a:gd name="connsiteX37" fmla="*/ 3877692 w 6968555"/>
                    <a:gd name="connsiteY37" fmla="*/ 1974055 h 2101128"/>
                    <a:gd name="connsiteX38" fmla="*/ 3768155 w 6968555"/>
                    <a:gd name="connsiteY38" fmla="*/ 2045492 h 2101128"/>
                    <a:gd name="connsiteX39" fmla="*/ 3741961 w 6968555"/>
                    <a:gd name="connsiteY39" fmla="*/ 2069304 h 2101128"/>
                    <a:gd name="connsiteX40" fmla="*/ 3518124 w 6968555"/>
                    <a:gd name="connsiteY40" fmla="*/ 2059779 h 2101128"/>
                    <a:gd name="connsiteX41" fmla="*/ 3468216 w 6968555"/>
                    <a:gd name="connsiteY41" fmla="*/ 2089223 h 2101128"/>
                    <a:gd name="connsiteX42" fmla="*/ 3352106 w 6968555"/>
                    <a:gd name="connsiteY42" fmla="*/ 2101128 h 2101128"/>
                    <a:gd name="connsiteX43" fmla="*/ 3251424 w 6968555"/>
                    <a:gd name="connsiteY43" fmla="*/ 2095497 h 2101128"/>
                    <a:gd name="connsiteX44" fmla="*/ 3087117 w 6968555"/>
                    <a:gd name="connsiteY44" fmla="*/ 2066922 h 2101128"/>
                    <a:gd name="connsiteX45" fmla="*/ 2966145 w 6968555"/>
                    <a:gd name="connsiteY45" fmla="*/ 2032071 h 2101128"/>
                    <a:gd name="connsiteX46" fmla="*/ 2884711 w 6968555"/>
                    <a:gd name="connsiteY46" fmla="*/ 1971672 h 2101128"/>
                    <a:gd name="connsiteX47" fmla="*/ 2825180 w 6968555"/>
                    <a:gd name="connsiteY47" fmla="*/ 1902615 h 2101128"/>
                    <a:gd name="connsiteX48" fmla="*/ 2741836 w 6968555"/>
                    <a:gd name="connsiteY48" fmla="*/ 1845465 h 2101128"/>
                    <a:gd name="connsiteX49" fmla="*/ 2487042 w 6968555"/>
                    <a:gd name="connsiteY49" fmla="*/ 1759740 h 2101128"/>
                    <a:gd name="connsiteX50" fmla="*/ 2327499 w 6968555"/>
                    <a:gd name="connsiteY50" fmla="*/ 1569240 h 2101128"/>
                    <a:gd name="connsiteX51" fmla="*/ 2265190 w 6968555"/>
                    <a:gd name="connsiteY51" fmla="*/ 1481903 h 2101128"/>
                    <a:gd name="connsiteX52" fmla="*/ 2122712 w 6968555"/>
                    <a:gd name="connsiteY52" fmla="*/ 1371597 h 2101128"/>
                    <a:gd name="connsiteX53" fmla="*/ 2058592 w 6968555"/>
                    <a:gd name="connsiteY53" fmla="*/ 1250252 h 2101128"/>
                    <a:gd name="connsiteX54" fmla="*/ 1986981 w 6968555"/>
                    <a:gd name="connsiteY54" fmla="*/ 1200147 h 2101128"/>
                    <a:gd name="connsiteX55" fmla="*/ 1984600 w 6968555"/>
                    <a:gd name="connsiteY55" fmla="*/ 1114422 h 2101128"/>
                    <a:gd name="connsiteX56" fmla="*/ 1896493 w 6968555"/>
                    <a:gd name="connsiteY56" fmla="*/ 995359 h 2101128"/>
                    <a:gd name="connsiteX57" fmla="*/ 1798862 w 6968555"/>
                    <a:gd name="connsiteY57" fmla="*/ 962022 h 2101128"/>
                    <a:gd name="connsiteX58" fmla="*/ 1739331 w 6968555"/>
                    <a:gd name="connsiteY58" fmla="*/ 850103 h 2101128"/>
                    <a:gd name="connsiteX59" fmla="*/ 1540522 w 6968555"/>
                    <a:gd name="connsiteY59" fmla="*/ 727990 h 2101128"/>
                    <a:gd name="connsiteX60" fmla="*/ 1372618 w 6968555"/>
                    <a:gd name="connsiteY60" fmla="*/ 700084 h 2101128"/>
                    <a:gd name="connsiteX61" fmla="*/ 1336900 w 6968555"/>
                    <a:gd name="connsiteY61" fmla="*/ 685797 h 2101128"/>
                    <a:gd name="connsiteX62" fmla="*/ 1244031 w 6968555"/>
                    <a:gd name="connsiteY62" fmla="*/ 695322 h 2101128"/>
                    <a:gd name="connsiteX63" fmla="*/ 1148781 w 6968555"/>
                    <a:gd name="connsiteY63" fmla="*/ 704847 h 2101128"/>
                    <a:gd name="connsiteX64" fmla="*/ 1089250 w 6968555"/>
                    <a:gd name="connsiteY64" fmla="*/ 676272 h 2101128"/>
                    <a:gd name="connsiteX65" fmla="*/ 1015431 w 6968555"/>
                    <a:gd name="connsiteY65" fmla="*/ 695322 h 2101128"/>
                    <a:gd name="connsiteX66" fmla="*/ 943993 w 6968555"/>
                    <a:gd name="connsiteY66" fmla="*/ 776284 h 2101128"/>
                    <a:gd name="connsiteX67" fmla="*/ 929706 w 6968555"/>
                    <a:gd name="connsiteY67" fmla="*/ 852484 h 2101128"/>
                    <a:gd name="connsiteX68" fmla="*/ 917800 w 6968555"/>
                    <a:gd name="connsiteY68" fmla="*/ 947734 h 2101128"/>
                    <a:gd name="connsiteX69" fmla="*/ 777306 w 6968555"/>
                    <a:gd name="connsiteY69" fmla="*/ 1131090 h 2101128"/>
                    <a:gd name="connsiteX70" fmla="*/ 632050 w 6968555"/>
                    <a:gd name="connsiteY70" fmla="*/ 1245390 h 2101128"/>
                    <a:gd name="connsiteX71" fmla="*/ 506661 w 6968555"/>
                    <a:gd name="connsiteY71" fmla="*/ 1307973 h 2101128"/>
                    <a:gd name="connsiteX72" fmla="*/ 408212 w 6968555"/>
                    <a:gd name="connsiteY72" fmla="*/ 1416840 h 2101128"/>
                    <a:gd name="connsiteX73" fmla="*/ 351062 w 6968555"/>
                    <a:gd name="connsiteY73" fmla="*/ 1500184 h 2101128"/>
                    <a:gd name="connsiteX74" fmla="*/ 0 w 6968555"/>
                    <a:gd name="connsiteY74" fmla="*/ 1508270 h 2101128"/>
                    <a:gd name="connsiteX0" fmla="*/ 7388176 w 7388176"/>
                    <a:gd name="connsiteY0" fmla="*/ 0 h 2119210"/>
                    <a:gd name="connsiteX1" fmla="*/ 7350076 w 7388176"/>
                    <a:gd name="connsiteY1" fmla="*/ 59531 h 2119210"/>
                    <a:gd name="connsiteX2" fmla="*/ 7252445 w 7388176"/>
                    <a:gd name="connsiteY2" fmla="*/ 107156 h 2119210"/>
                    <a:gd name="connsiteX3" fmla="*/ 7200057 w 7388176"/>
                    <a:gd name="connsiteY3" fmla="*/ 233362 h 2119210"/>
                    <a:gd name="connsiteX4" fmla="*/ 7152432 w 7388176"/>
                    <a:gd name="connsiteY4" fmla="*/ 297656 h 2119210"/>
                    <a:gd name="connsiteX5" fmla="*/ 7047657 w 7388176"/>
                    <a:gd name="connsiteY5" fmla="*/ 364331 h 2119210"/>
                    <a:gd name="connsiteX6" fmla="*/ 6940501 w 7388176"/>
                    <a:gd name="connsiteY6" fmla="*/ 423862 h 2119210"/>
                    <a:gd name="connsiteX7" fmla="*/ 6835726 w 7388176"/>
                    <a:gd name="connsiteY7" fmla="*/ 481012 h 2119210"/>
                    <a:gd name="connsiteX8" fmla="*/ 6707138 w 7388176"/>
                    <a:gd name="connsiteY8" fmla="*/ 564356 h 2119210"/>
                    <a:gd name="connsiteX9" fmla="*/ 6607126 w 7388176"/>
                    <a:gd name="connsiteY9" fmla="*/ 681037 h 2119210"/>
                    <a:gd name="connsiteX10" fmla="*/ 6488063 w 7388176"/>
                    <a:gd name="connsiteY10" fmla="*/ 726281 h 2119210"/>
                    <a:gd name="connsiteX11" fmla="*/ 6397576 w 7388176"/>
                    <a:gd name="connsiteY11" fmla="*/ 797718 h 2119210"/>
                    <a:gd name="connsiteX12" fmla="*/ 6359476 w 7388176"/>
                    <a:gd name="connsiteY12" fmla="*/ 850106 h 2119210"/>
                    <a:gd name="connsiteX13" fmla="*/ 6352332 w 7388176"/>
                    <a:gd name="connsiteY13" fmla="*/ 959643 h 2119210"/>
                    <a:gd name="connsiteX14" fmla="*/ 6285657 w 7388176"/>
                    <a:gd name="connsiteY14" fmla="*/ 1076325 h 2119210"/>
                    <a:gd name="connsiteX15" fmla="*/ 6268988 w 7388176"/>
                    <a:gd name="connsiteY15" fmla="*/ 1114425 h 2119210"/>
                    <a:gd name="connsiteX16" fmla="*/ 6228507 w 7388176"/>
                    <a:gd name="connsiteY16" fmla="*/ 1159668 h 2119210"/>
                    <a:gd name="connsiteX17" fmla="*/ 6073726 w 7388176"/>
                    <a:gd name="connsiteY17" fmla="*/ 1140618 h 2119210"/>
                    <a:gd name="connsiteX18" fmla="*/ 5995145 w 7388176"/>
                    <a:gd name="connsiteY18" fmla="*/ 1116806 h 2119210"/>
                    <a:gd name="connsiteX19" fmla="*/ 5915547 w 7388176"/>
                    <a:gd name="connsiteY19" fmla="*/ 1123379 h 2119210"/>
                    <a:gd name="connsiteX20" fmla="*/ 5826076 w 7388176"/>
                    <a:gd name="connsiteY20" fmla="*/ 1121568 h 2119210"/>
                    <a:gd name="connsiteX21" fmla="*/ 5733331 w 7388176"/>
                    <a:gd name="connsiteY21" fmla="*/ 1070992 h 2119210"/>
                    <a:gd name="connsiteX22" fmla="*/ 5668913 w 7388176"/>
                    <a:gd name="connsiteY22" fmla="*/ 1066800 h 2119210"/>
                    <a:gd name="connsiteX23" fmla="*/ 5580807 w 7388176"/>
                    <a:gd name="connsiteY23" fmla="*/ 1071562 h 2119210"/>
                    <a:gd name="connsiteX24" fmla="*/ 5499845 w 7388176"/>
                    <a:gd name="connsiteY24" fmla="*/ 1104900 h 2119210"/>
                    <a:gd name="connsiteX25" fmla="*/ 5426026 w 7388176"/>
                    <a:gd name="connsiteY25" fmla="*/ 1112043 h 2119210"/>
                    <a:gd name="connsiteX26" fmla="*/ 5328395 w 7388176"/>
                    <a:gd name="connsiteY26" fmla="*/ 1140618 h 2119210"/>
                    <a:gd name="connsiteX27" fmla="*/ 5240933 w 7388176"/>
                    <a:gd name="connsiteY27" fmla="*/ 1316161 h 2119210"/>
                    <a:gd name="connsiteX28" fmla="*/ 5168925 w 7388176"/>
                    <a:gd name="connsiteY28" fmla="*/ 1388169 h 2119210"/>
                    <a:gd name="connsiteX29" fmla="*/ 5096917 w 7388176"/>
                    <a:gd name="connsiteY29" fmla="*/ 1460177 h 2119210"/>
                    <a:gd name="connsiteX30" fmla="*/ 5024909 w 7388176"/>
                    <a:gd name="connsiteY30" fmla="*/ 1532185 h 2119210"/>
                    <a:gd name="connsiteX31" fmla="*/ 4942632 w 7388176"/>
                    <a:gd name="connsiteY31" fmla="*/ 1643062 h 2119210"/>
                    <a:gd name="connsiteX32" fmla="*/ 4825554 w 7388176"/>
                    <a:gd name="connsiteY32" fmla="*/ 1774403 h 2119210"/>
                    <a:gd name="connsiteX33" fmla="*/ 4746526 w 7388176"/>
                    <a:gd name="connsiteY33" fmla="*/ 1840904 h 2119210"/>
                    <a:gd name="connsiteX34" fmla="*/ 4634509 w 7388176"/>
                    <a:gd name="connsiteY34" fmla="*/ 1872430 h 2119210"/>
                    <a:gd name="connsiteX35" fmla="*/ 4528295 w 7388176"/>
                    <a:gd name="connsiteY35" fmla="*/ 1919286 h 2119210"/>
                    <a:gd name="connsiteX36" fmla="*/ 4387801 w 7388176"/>
                    <a:gd name="connsiteY36" fmla="*/ 1931192 h 2119210"/>
                    <a:gd name="connsiteX37" fmla="*/ 4297313 w 7388176"/>
                    <a:gd name="connsiteY37" fmla="*/ 1974055 h 2119210"/>
                    <a:gd name="connsiteX38" fmla="*/ 4187776 w 7388176"/>
                    <a:gd name="connsiteY38" fmla="*/ 2045492 h 2119210"/>
                    <a:gd name="connsiteX39" fmla="*/ 4161582 w 7388176"/>
                    <a:gd name="connsiteY39" fmla="*/ 2069304 h 2119210"/>
                    <a:gd name="connsiteX40" fmla="*/ 3937745 w 7388176"/>
                    <a:gd name="connsiteY40" fmla="*/ 2059779 h 2119210"/>
                    <a:gd name="connsiteX41" fmla="*/ 3887837 w 7388176"/>
                    <a:gd name="connsiteY41" fmla="*/ 2089223 h 2119210"/>
                    <a:gd name="connsiteX42" fmla="*/ 3771727 w 7388176"/>
                    <a:gd name="connsiteY42" fmla="*/ 2101128 h 2119210"/>
                    <a:gd name="connsiteX43" fmla="*/ 3671045 w 7388176"/>
                    <a:gd name="connsiteY43" fmla="*/ 2095497 h 2119210"/>
                    <a:gd name="connsiteX44" fmla="*/ 3506738 w 7388176"/>
                    <a:gd name="connsiteY44" fmla="*/ 2066922 h 2119210"/>
                    <a:gd name="connsiteX45" fmla="*/ 3385766 w 7388176"/>
                    <a:gd name="connsiteY45" fmla="*/ 2032071 h 2119210"/>
                    <a:gd name="connsiteX46" fmla="*/ 3304332 w 7388176"/>
                    <a:gd name="connsiteY46" fmla="*/ 1971672 h 2119210"/>
                    <a:gd name="connsiteX47" fmla="*/ 3244801 w 7388176"/>
                    <a:gd name="connsiteY47" fmla="*/ 1902615 h 2119210"/>
                    <a:gd name="connsiteX48" fmla="*/ 3161457 w 7388176"/>
                    <a:gd name="connsiteY48" fmla="*/ 1845465 h 2119210"/>
                    <a:gd name="connsiteX49" fmla="*/ 2906663 w 7388176"/>
                    <a:gd name="connsiteY49" fmla="*/ 1759740 h 2119210"/>
                    <a:gd name="connsiteX50" fmla="*/ 2747120 w 7388176"/>
                    <a:gd name="connsiteY50" fmla="*/ 1569240 h 2119210"/>
                    <a:gd name="connsiteX51" fmla="*/ 2684811 w 7388176"/>
                    <a:gd name="connsiteY51" fmla="*/ 1481903 h 2119210"/>
                    <a:gd name="connsiteX52" fmla="*/ 2542333 w 7388176"/>
                    <a:gd name="connsiteY52" fmla="*/ 1371597 h 2119210"/>
                    <a:gd name="connsiteX53" fmla="*/ 2478213 w 7388176"/>
                    <a:gd name="connsiteY53" fmla="*/ 1250252 h 2119210"/>
                    <a:gd name="connsiteX54" fmla="*/ 2406602 w 7388176"/>
                    <a:gd name="connsiteY54" fmla="*/ 1200147 h 2119210"/>
                    <a:gd name="connsiteX55" fmla="*/ 2404221 w 7388176"/>
                    <a:gd name="connsiteY55" fmla="*/ 1114422 h 2119210"/>
                    <a:gd name="connsiteX56" fmla="*/ 2316114 w 7388176"/>
                    <a:gd name="connsiteY56" fmla="*/ 995359 h 2119210"/>
                    <a:gd name="connsiteX57" fmla="*/ 2218483 w 7388176"/>
                    <a:gd name="connsiteY57" fmla="*/ 962022 h 2119210"/>
                    <a:gd name="connsiteX58" fmla="*/ 2158952 w 7388176"/>
                    <a:gd name="connsiteY58" fmla="*/ 850103 h 2119210"/>
                    <a:gd name="connsiteX59" fmla="*/ 1960143 w 7388176"/>
                    <a:gd name="connsiteY59" fmla="*/ 727990 h 2119210"/>
                    <a:gd name="connsiteX60" fmla="*/ 1792239 w 7388176"/>
                    <a:gd name="connsiteY60" fmla="*/ 700084 h 2119210"/>
                    <a:gd name="connsiteX61" fmla="*/ 1756521 w 7388176"/>
                    <a:gd name="connsiteY61" fmla="*/ 685797 h 2119210"/>
                    <a:gd name="connsiteX62" fmla="*/ 1663652 w 7388176"/>
                    <a:gd name="connsiteY62" fmla="*/ 695322 h 2119210"/>
                    <a:gd name="connsiteX63" fmla="*/ 1568402 w 7388176"/>
                    <a:gd name="connsiteY63" fmla="*/ 704847 h 2119210"/>
                    <a:gd name="connsiteX64" fmla="*/ 1508871 w 7388176"/>
                    <a:gd name="connsiteY64" fmla="*/ 676272 h 2119210"/>
                    <a:gd name="connsiteX65" fmla="*/ 1435052 w 7388176"/>
                    <a:gd name="connsiteY65" fmla="*/ 695322 h 2119210"/>
                    <a:gd name="connsiteX66" fmla="*/ 1363614 w 7388176"/>
                    <a:gd name="connsiteY66" fmla="*/ 776284 h 2119210"/>
                    <a:gd name="connsiteX67" fmla="*/ 1349327 w 7388176"/>
                    <a:gd name="connsiteY67" fmla="*/ 852484 h 2119210"/>
                    <a:gd name="connsiteX68" fmla="*/ 1337421 w 7388176"/>
                    <a:gd name="connsiteY68" fmla="*/ 947734 h 2119210"/>
                    <a:gd name="connsiteX69" fmla="*/ 1196927 w 7388176"/>
                    <a:gd name="connsiteY69" fmla="*/ 1131090 h 2119210"/>
                    <a:gd name="connsiteX70" fmla="*/ 1051671 w 7388176"/>
                    <a:gd name="connsiteY70" fmla="*/ 1245390 h 2119210"/>
                    <a:gd name="connsiteX71" fmla="*/ 926282 w 7388176"/>
                    <a:gd name="connsiteY71" fmla="*/ 1307973 h 2119210"/>
                    <a:gd name="connsiteX72" fmla="*/ 827833 w 7388176"/>
                    <a:gd name="connsiteY72" fmla="*/ 1416840 h 2119210"/>
                    <a:gd name="connsiteX73" fmla="*/ 770683 w 7388176"/>
                    <a:gd name="connsiteY73" fmla="*/ 1500184 h 2119210"/>
                    <a:gd name="connsiteX74" fmla="*/ 0 w 7388176"/>
                    <a:gd name="connsiteY74" fmla="*/ 2119210 h 2119210"/>
                    <a:gd name="connsiteX0" fmla="*/ 7388176 w 7388176"/>
                    <a:gd name="connsiteY0" fmla="*/ 0 h 2119210"/>
                    <a:gd name="connsiteX1" fmla="*/ 7350076 w 7388176"/>
                    <a:gd name="connsiteY1" fmla="*/ 59531 h 2119210"/>
                    <a:gd name="connsiteX2" fmla="*/ 7252445 w 7388176"/>
                    <a:gd name="connsiteY2" fmla="*/ 107156 h 2119210"/>
                    <a:gd name="connsiteX3" fmla="*/ 7200057 w 7388176"/>
                    <a:gd name="connsiteY3" fmla="*/ 233362 h 2119210"/>
                    <a:gd name="connsiteX4" fmla="*/ 7152432 w 7388176"/>
                    <a:gd name="connsiteY4" fmla="*/ 297656 h 2119210"/>
                    <a:gd name="connsiteX5" fmla="*/ 7047657 w 7388176"/>
                    <a:gd name="connsiteY5" fmla="*/ 364331 h 2119210"/>
                    <a:gd name="connsiteX6" fmla="*/ 6940501 w 7388176"/>
                    <a:gd name="connsiteY6" fmla="*/ 423862 h 2119210"/>
                    <a:gd name="connsiteX7" fmla="*/ 6835726 w 7388176"/>
                    <a:gd name="connsiteY7" fmla="*/ 481012 h 2119210"/>
                    <a:gd name="connsiteX8" fmla="*/ 6707138 w 7388176"/>
                    <a:gd name="connsiteY8" fmla="*/ 564356 h 2119210"/>
                    <a:gd name="connsiteX9" fmla="*/ 6607126 w 7388176"/>
                    <a:gd name="connsiteY9" fmla="*/ 681037 h 2119210"/>
                    <a:gd name="connsiteX10" fmla="*/ 6488063 w 7388176"/>
                    <a:gd name="connsiteY10" fmla="*/ 726281 h 2119210"/>
                    <a:gd name="connsiteX11" fmla="*/ 6397576 w 7388176"/>
                    <a:gd name="connsiteY11" fmla="*/ 797718 h 2119210"/>
                    <a:gd name="connsiteX12" fmla="*/ 6359476 w 7388176"/>
                    <a:gd name="connsiteY12" fmla="*/ 850106 h 2119210"/>
                    <a:gd name="connsiteX13" fmla="*/ 6352332 w 7388176"/>
                    <a:gd name="connsiteY13" fmla="*/ 959643 h 2119210"/>
                    <a:gd name="connsiteX14" fmla="*/ 6285657 w 7388176"/>
                    <a:gd name="connsiteY14" fmla="*/ 1076325 h 2119210"/>
                    <a:gd name="connsiteX15" fmla="*/ 6268988 w 7388176"/>
                    <a:gd name="connsiteY15" fmla="*/ 1114425 h 2119210"/>
                    <a:gd name="connsiteX16" fmla="*/ 6228507 w 7388176"/>
                    <a:gd name="connsiteY16" fmla="*/ 1159668 h 2119210"/>
                    <a:gd name="connsiteX17" fmla="*/ 6073726 w 7388176"/>
                    <a:gd name="connsiteY17" fmla="*/ 1140618 h 2119210"/>
                    <a:gd name="connsiteX18" fmla="*/ 5995145 w 7388176"/>
                    <a:gd name="connsiteY18" fmla="*/ 1116806 h 2119210"/>
                    <a:gd name="connsiteX19" fmla="*/ 5915547 w 7388176"/>
                    <a:gd name="connsiteY19" fmla="*/ 1123379 h 2119210"/>
                    <a:gd name="connsiteX20" fmla="*/ 5826076 w 7388176"/>
                    <a:gd name="connsiteY20" fmla="*/ 1121568 h 2119210"/>
                    <a:gd name="connsiteX21" fmla="*/ 5733331 w 7388176"/>
                    <a:gd name="connsiteY21" fmla="*/ 1070992 h 2119210"/>
                    <a:gd name="connsiteX22" fmla="*/ 5668913 w 7388176"/>
                    <a:gd name="connsiteY22" fmla="*/ 1066800 h 2119210"/>
                    <a:gd name="connsiteX23" fmla="*/ 5580807 w 7388176"/>
                    <a:gd name="connsiteY23" fmla="*/ 1071562 h 2119210"/>
                    <a:gd name="connsiteX24" fmla="*/ 5499845 w 7388176"/>
                    <a:gd name="connsiteY24" fmla="*/ 1104900 h 2119210"/>
                    <a:gd name="connsiteX25" fmla="*/ 5426026 w 7388176"/>
                    <a:gd name="connsiteY25" fmla="*/ 1112043 h 2119210"/>
                    <a:gd name="connsiteX26" fmla="*/ 5328395 w 7388176"/>
                    <a:gd name="connsiteY26" fmla="*/ 1140618 h 2119210"/>
                    <a:gd name="connsiteX27" fmla="*/ 5240933 w 7388176"/>
                    <a:gd name="connsiteY27" fmla="*/ 1316161 h 2119210"/>
                    <a:gd name="connsiteX28" fmla="*/ 5168925 w 7388176"/>
                    <a:gd name="connsiteY28" fmla="*/ 1388169 h 2119210"/>
                    <a:gd name="connsiteX29" fmla="*/ 5096917 w 7388176"/>
                    <a:gd name="connsiteY29" fmla="*/ 1460177 h 2119210"/>
                    <a:gd name="connsiteX30" fmla="*/ 5024909 w 7388176"/>
                    <a:gd name="connsiteY30" fmla="*/ 1532185 h 2119210"/>
                    <a:gd name="connsiteX31" fmla="*/ 4942632 w 7388176"/>
                    <a:gd name="connsiteY31" fmla="*/ 1643062 h 2119210"/>
                    <a:gd name="connsiteX32" fmla="*/ 4825554 w 7388176"/>
                    <a:gd name="connsiteY32" fmla="*/ 1774403 h 2119210"/>
                    <a:gd name="connsiteX33" fmla="*/ 4746526 w 7388176"/>
                    <a:gd name="connsiteY33" fmla="*/ 1840904 h 2119210"/>
                    <a:gd name="connsiteX34" fmla="*/ 4634509 w 7388176"/>
                    <a:gd name="connsiteY34" fmla="*/ 1872430 h 2119210"/>
                    <a:gd name="connsiteX35" fmla="*/ 4528295 w 7388176"/>
                    <a:gd name="connsiteY35" fmla="*/ 1919286 h 2119210"/>
                    <a:gd name="connsiteX36" fmla="*/ 4387801 w 7388176"/>
                    <a:gd name="connsiteY36" fmla="*/ 1931192 h 2119210"/>
                    <a:gd name="connsiteX37" fmla="*/ 4297313 w 7388176"/>
                    <a:gd name="connsiteY37" fmla="*/ 1974055 h 2119210"/>
                    <a:gd name="connsiteX38" fmla="*/ 4187776 w 7388176"/>
                    <a:gd name="connsiteY38" fmla="*/ 2045492 h 2119210"/>
                    <a:gd name="connsiteX39" fmla="*/ 4161582 w 7388176"/>
                    <a:gd name="connsiteY39" fmla="*/ 2069304 h 2119210"/>
                    <a:gd name="connsiteX40" fmla="*/ 3937745 w 7388176"/>
                    <a:gd name="connsiteY40" fmla="*/ 2059779 h 2119210"/>
                    <a:gd name="connsiteX41" fmla="*/ 3887837 w 7388176"/>
                    <a:gd name="connsiteY41" fmla="*/ 2089223 h 2119210"/>
                    <a:gd name="connsiteX42" fmla="*/ 3771727 w 7388176"/>
                    <a:gd name="connsiteY42" fmla="*/ 2101128 h 2119210"/>
                    <a:gd name="connsiteX43" fmla="*/ 3671045 w 7388176"/>
                    <a:gd name="connsiteY43" fmla="*/ 2095497 h 2119210"/>
                    <a:gd name="connsiteX44" fmla="*/ 3506738 w 7388176"/>
                    <a:gd name="connsiteY44" fmla="*/ 2066922 h 2119210"/>
                    <a:gd name="connsiteX45" fmla="*/ 3385766 w 7388176"/>
                    <a:gd name="connsiteY45" fmla="*/ 2032071 h 2119210"/>
                    <a:gd name="connsiteX46" fmla="*/ 3304332 w 7388176"/>
                    <a:gd name="connsiteY46" fmla="*/ 1971672 h 2119210"/>
                    <a:gd name="connsiteX47" fmla="*/ 3244801 w 7388176"/>
                    <a:gd name="connsiteY47" fmla="*/ 1902615 h 2119210"/>
                    <a:gd name="connsiteX48" fmla="*/ 3161457 w 7388176"/>
                    <a:gd name="connsiteY48" fmla="*/ 1845465 h 2119210"/>
                    <a:gd name="connsiteX49" fmla="*/ 2906663 w 7388176"/>
                    <a:gd name="connsiteY49" fmla="*/ 1759740 h 2119210"/>
                    <a:gd name="connsiteX50" fmla="*/ 2747120 w 7388176"/>
                    <a:gd name="connsiteY50" fmla="*/ 1569240 h 2119210"/>
                    <a:gd name="connsiteX51" fmla="*/ 2684811 w 7388176"/>
                    <a:gd name="connsiteY51" fmla="*/ 1481903 h 2119210"/>
                    <a:gd name="connsiteX52" fmla="*/ 2542333 w 7388176"/>
                    <a:gd name="connsiteY52" fmla="*/ 1371597 h 2119210"/>
                    <a:gd name="connsiteX53" fmla="*/ 2478213 w 7388176"/>
                    <a:gd name="connsiteY53" fmla="*/ 1250252 h 2119210"/>
                    <a:gd name="connsiteX54" fmla="*/ 2406602 w 7388176"/>
                    <a:gd name="connsiteY54" fmla="*/ 1200147 h 2119210"/>
                    <a:gd name="connsiteX55" fmla="*/ 2404221 w 7388176"/>
                    <a:gd name="connsiteY55" fmla="*/ 1114422 h 2119210"/>
                    <a:gd name="connsiteX56" fmla="*/ 2316114 w 7388176"/>
                    <a:gd name="connsiteY56" fmla="*/ 995359 h 2119210"/>
                    <a:gd name="connsiteX57" fmla="*/ 2218483 w 7388176"/>
                    <a:gd name="connsiteY57" fmla="*/ 962022 h 2119210"/>
                    <a:gd name="connsiteX58" fmla="*/ 2158952 w 7388176"/>
                    <a:gd name="connsiteY58" fmla="*/ 850103 h 2119210"/>
                    <a:gd name="connsiteX59" fmla="*/ 1960143 w 7388176"/>
                    <a:gd name="connsiteY59" fmla="*/ 727990 h 2119210"/>
                    <a:gd name="connsiteX60" fmla="*/ 1792239 w 7388176"/>
                    <a:gd name="connsiteY60" fmla="*/ 700084 h 2119210"/>
                    <a:gd name="connsiteX61" fmla="*/ 1756521 w 7388176"/>
                    <a:gd name="connsiteY61" fmla="*/ 685797 h 2119210"/>
                    <a:gd name="connsiteX62" fmla="*/ 1663652 w 7388176"/>
                    <a:gd name="connsiteY62" fmla="*/ 695322 h 2119210"/>
                    <a:gd name="connsiteX63" fmla="*/ 1568402 w 7388176"/>
                    <a:gd name="connsiteY63" fmla="*/ 704847 h 2119210"/>
                    <a:gd name="connsiteX64" fmla="*/ 1508871 w 7388176"/>
                    <a:gd name="connsiteY64" fmla="*/ 676272 h 2119210"/>
                    <a:gd name="connsiteX65" fmla="*/ 1435052 w 7388176"/>
                    <a:gd name="connsiteY65" fmla="*/ 695322 h 2119210"/>
                    <a:gd name="connsiteX66" fmla="*/ 1363614 w 7388176"/>
                    <a:gd name="connsiteY66" fmla="*/ 776284 h 2119210"/>
                    <a:gd name="connsiteX67" fmla="*/ 1349327 w 7388176"/>
                    <a:gd name="connsiteY67" fmla="*/ 852484 h 2119210"/>
                    <a:gd name="connsiteX68" fmla="*/ 1337421 w 7388176"/>
                    <a:gd name="connsiteY68" fmla="*/ 947734 h 2119210"/>
                    <a:gd name="connsiteX69" fmla="*/ 1196927 w 7388176"/>
                    <a:gd name="connsiteY69" fmla="*/ 1131090 h 2119210"/>
                    <a:gd name="connsiteX70" fmla="*/ 1051671 w 7388176"/>
                    <a:gd name="connsiteY70" fmla="*/ 1245390 h 2119210"/>
                    <a:gd name="connsiteX71" fmla="*/ 926282 w 7388176"/>
                    <a:gd name="connsiteY71" fmla="*/ 1307973 h 2119210"/>
                    <a:gd name="connsiteX72" fmla="*/ 827833 w 7388176"/>
                    <a:gd name="connsiteY72" fmla="*/ 1416840 h 2119210"/>
                    <a:gd name="connsiteX73" fmla="*/ 770683 w 7388176"/>
                    <a:gd name="connsiteY73" fmla="*/ 1500184 h 2119210"/>
                    <a:gd name="connsiteX74" fmla="*/ 696443 w 7388176"/>
                    <a:gd name="connsiteY74" fmla="*/ 1529528 h 2119210"/>
                    <a:gd name="connsiteX75" fmla="*/ 0 w 7388176"/>
                    <a:gd name="connsiteY75" fmla="*/ 2119210 h 2119210"/>
                    <a:gd name="connsiteX0" fmla="*/ 7388176 w 7388176"/>
                    <a:gd name="connsiteY0" fmla="*/ 0 h 2119210"/>
                    <a:gd name="connsiteX1" fmla="*/ 7350076 w 7388176"/>
                    <a:gd name="connsiteY1" fmla="*/ 59531 h 2119210"/>
                    <a:gd name="connsiteX2" fmla="*/ 7252445 w 7388176"/>
                    <a:gd name="connsiteY2" fmla="*/ 107156 h 2119210"/>
                    <a:gd name="connsiteX3" fmla="*/ 7200057 w 7388176"/>
                    <a:gd name="connsiteY3" fmla="*/ 233362 h 2119210"/>
                    <a:gd name="connsiteX4" fmla="*/ 7152432 w 7388176"/>
                    <a:gd name="connsiteY4" fmla="*/ 297656 h 2119210"/>
                    <a:gd name="connsiteX5" fmla="*/ 7047657 w 7388176"/>
                    <a:gd name="connsiteY5" fmla="*/ 364331 h 2119210"/>
                    <a:gd name="connsiteX6" fmla="*/ 6940501 w 7388176"/>
                    <a:gd name="connsiteY6" fmla="*/ 423862 h 2119210"/>
                    <a:gd name="connsiteX7" fmla="*/ 6835726 w 7388176"/>
                    <a:gd name="connsiteY7" fmla="*/ 481012 h 2119210"/>
                    <a:gd name="connsiteX8" fmla="*/ 6707138 w 7388176"/>
                    <a:gd name="connsiteY8" fmla="*/ 564356 h 2119210"/>
                    <a:gd name="connsiteX9" fmla="*/ 6607126 w 7388176"/>
                    <a:gd name="connsiteY9" fmla="*/ 681037 h 2119210"/>
                    <a:gd name="connsiteX10" fmla="*/ 6488063 w 7388176"/>
                    <a:gd name="connsiteY10" fmla="*/ 726281 h 2119210"/>
                    <a:gd name="connsiteX11" fmla="*/ 6397576 w 7388176"/>
                    <a:gd name="connsiteY11" fmla="*/ 797718 h 2119210"/>
                    <a:gd name="connsiteX12" fmla="*/ 6359476 w 7388176"/>
                    <a:gd name="connsiteY12" fmla="*/ 850106 h 2119210"/>
                    <a:gd name="connsiteX13" fmla="*/ 6352332 w 7388176"/>
                    <a:gd name="connsiteY13" fmla="*/ 959643 h 2119210"/>
                    <a:gd name="connsiteX14" fmla="*/ 6285657 w 7388176"/>
                    <a:gd name="connsiteY14" fmla="*/ 1076325 h 2119210"/>
                    <a:gd name="connsiteX15" fmla="*/ 6268988 w 7388176"/>
                    <a:gd name="connsiteY15" fmla="*/ 1114425 h 2119210"/>
                    <a:gd name="connsiteX16" fmla="*/ 6228507 w 7388176"/>
                    <a:gd name="connsiteY16" fmla="*/ 1159668 h 2119210"/>
                    <a:gd name="connsiteX17" fmla="*/ 6073726 w 7388176"/>
                    <a:gd name="connsiteY17" fmla="*/ 1140618 h 2119210"/>
                    <a:gd name="connsiteX18" fmla="*/ 5995145 w 7388176"/>
                    <a:gd name="connsiteY18" fmla="*/ 1116806 h 2119210"/>
                    <a:gd name="connsiteX19" fmla="*/ 5915547 w 7388176"/>
                    <a:gd name="connsiteY19" fmla="*/ 1123379 h 2119210"/>
                    <a:gd name="connsiteX20" fmla="*/ 5826076 w 7388176"/>
                    <a:gd name="connsiteY20" fmla="*/ 1121568 h 2119210"/>
                    <a:gd name="connsiteX21" fmla="*/ 5733331 w 7388176"/>
                    <a:gd name="connsiteY21" fmla="*/ 1070992 h 2119210"/>
                    <a:gd name="connsiteX22" fmla="*/ 5668913 w 7388176"/>
                    <a:gd name="connsiteY22" fmla="*/ 1066800 h 2119210"/>
                    <a:gd name="connsiteX23" fmla="*/ 5580807 w 7388176"/>
                    <a:gd name="connsiteY23" fmla="*/ 1071562 h 2119210"/>
                    <a:gd name="connsiteX24" fmla="*/ 5499845 w 7388176"/>
                    <a:gd name="connsiteY24" fmla="*/ 1104900 h 2119210"/>
                    <a:gd name="connsiteX25" fmla="*/ 5426026 w 7388176"/>
                    <a:gd name="connsiteY25" fmla="*/ 1112043 h 2119210"/>
                    <a:gd name="connsiteX26" fmla="*/ 5328395 w 7388176"/>
                    <a:gd name="connsiteY26" fmla="*/ 1140618 h 2119210"/>
                    <a:gd name="connsiteX27" fmla="*/ 5240933 w 7388176"/>
                    <a:gd name="connsiteY27" fmla="*/ 1316161 h 2119210"/>
                    <a:gd name="connsiteX28" fmla="*/ 5168925 w 7388176"/>
                    <a:gd name="connsiteY28" fmla="*/ 1388169 h 2119210"/>
                    <a:gd name="connsiteX29" fmla="*/ 5096917 w 7388176"/>
                    <a:gd name="connsiteY29" fmla="*/ 1460177 h 2119210"/>
                    <a:gd name="connsiteX30" fmla="*/ 5024909 w 7388176"/>
                    <a:gd name="connsiteY30" fmla="*/ 1532185 h 2119210"/>
                    <a:gd name="connsiteX31" fmla="*/ 4942632 w 7388176"/>
                    <a:gd name="connsiteY31" fmla="*/ 1643062 h 2119210"/>
                    <a:gd name="connsiteX32" fmla="*/ 4825554 w 7388176"/>
                    <a:gd name="connsiteY32" fmla="*/ 1774403 h 2119210"/>
                    <a:gd name="connsiteX33" fmla="*/ 4746526 w 7388176"/>
                    <a:gd name="connsiteY33" fmla="*/ 1840904 h 2119210"/>
                    <a:gd name="connsiteX34" fmla="*/ 4634509 w 7388176"/>
                    <a:gd name="connsiteY34" fmla="*/ 1872430 h 2119210"/>
                    <a:gd name="connsiteX35" fmla="*/ 4528295 w 7388176"/>
                    <a:gd name="connsiteY35" fmla="*/ 1919286 h 2119210"/>
                    <a:gd name="connsiteX36" fmla="*/ 4387801 w 7388176"/>
                    <a:gd name="connsiteY36" fmla="*/ 1931192 h 2119210"/>
                    <a:gd name="connsiteX37" fmla="*/ 4297313 w 7388176"/>
                    <a:gd name="connsiteY37" fmla="*/ 1974055 h 2119210"/>
                    <a:gd name="connsiteX38" fmla="*/ 4187776 w 7388176"/>
                    <a:gd name="connsiteY38" fmla="*/ 2045492 h 2119210"/>
                    <a:gd name="connsiteX39" fmla="*/ 4161582 w 7388176"/>
                    <a:gd name="connsiteY39" fmla="*/ 2069304 h 2119210"/>
                    <a:gd name="connsiteX40" fmla="*/ 3937745 w 7388176"/>
                    <a:gd name="connsiteY40" fmla="*/ 2059779 h 2119210"/>
                    <a:gd name="connsiteX41" fmla="*/ 3887837 w 7388176"/>
                    <a:gd name="connsiteY41" fmla="*/ 2089223 h 2119210"/>
                    <a:gd name="connsiteX42" fmla="*/ 3771727 w 7388176"/>
                    <a:gd name="connsiteY42" fmla="*/ 2101128 h 2119210"/>
                    <a:gd name="connsiteX43" fmla="*/ 3671045 w 7388176"/>
                    <a:gd name="connsiteY43" fmla="*/ 2095497 h 2119210"/>
                    <a:gd name="connsiteX44" fmla="*/ 3506738 w 7388176"/>
                    <a:gd name="connsiteY44" fmla="*/ 2066922 h 2119210"/>
                    <a:gd name="connsiteX45" fmla="*/ 3385766 w 7388176"/>
                    <a:gd name="connsiteY45" fmla="*/ 2032071 h 2119210"/>
                    <a:gd name="connsiteX46" fmla="*/ 3304332 w 7388176"/>
                    <a:gd name="connsiteY46" fmla="*/ 1971672 h 2119210"/>
                    <a:gd name="connsiteX47" fmla="*/ 3244801 w 7388176"/>
                    <a:gd name="connsiteY47" fmla="*/ 1902615 h 2119210"/>
                    <a:gd name="connsiteX48" fmla="*/ 3161457 w 7388176"/>
                    <a:gd name="connsiteY48" fmla="*/ 1845465 h 2119210"/>
                    <a:gd name="connsiteX49" fmla="*/ 2906663 w 7388176"/>
                    <a:gd name="connsiteY49" fmla="*/ 1759740 h 2119210"/>
                    <a:gd name="connsiteX50" fmla="*/ 2747120 w 7388176"/>
                    <a:gd name="connsiteY50" fmla="*/ 1569240 h 2119210"/>
                    <a:gd name="connsiteX51" fmla="*/ 2684811 w 7388176"/>
                    <a:gd name="connsiteY51" fmla="*/ 1481903 h 2119210"/>
                    <a:gd name="connsiteX52" fmla="*/ 2542333 w 7388176"/>
                    <a:gd name="connsiteY52" fmla="*/ 1371597 h 2119210"/>
                    <a:gd name="connsiteX53" fmla="*/ 2478213 w 7388176"/>
                    <a:gd name="connsiteY53" fmla="*/ 1250252 h 2119210"/>
                    <a:gd name="connsiteX54" fmla="*/ 2406602 w 7388176"/>
                    <a:gd name="connsiteY54" fmla="*/ 1200147 h 2119210"/>
                    <a:gd name="connsiteX55" fmla="*/ 2404221 w 7388176"/>
                    <a:gd name="connsiteY55" fmla="*/ 1114422 h 2119210"/>
                    <a:gd name="connsiteX56" fmla="*/ 2316114 w 7388176"/>
                    <a:gd name="connsiteY56" fmla="*/ 995359 h 2119210"/>
                    <a:gd name="connsiteX57" fmla="*/ 2218483 w 7388176"/>
                    <a:gd name="connsiteY57" fmla="*/ 962022 h 2119210"/>
                    <a:gd name="connsiteX58" fmla="*/ 2158952 w 7388176"/>
                    <a:gd name="connsiteY58" fmla="*/ 850103 h 2119210"/>
                    <a:gd name="connsiteX59" fmla="*/ 1960143 w 7388176"/>
                    <a:gd name="connsiteY59" fmla="*/ 727990 h 2119210"/>
                    <a:gd name="connsiteX60" fmla="*/ 1792239 w 7388176"/>
                    <a:gd name="connsiteY60" fmla="*/ 700084 h 2119210"/>
                    <a:gd name="connsiteX61" fmla="*/ 1756521 w 7388176"/>
                    <a:gd name="connsiteY61" fmla="*/ 685797 h 2119210"/>
                    <a:gd name="connsiteX62" fmla="*/ 1663652 w 7388176"/>
                    <a:gd name="connsiteY62" fmla="*/ 695322 h 2119210"/>
                    <a:gd name="connsiteX63" fmla="*/ 1568402 w 7388176"/>
                    <a:gd name="connsiteY63" fmla="*/ 704847 h 2119210"/>
                    <a:gd name="connsiteX64" fmla="*/ 1508871 w 7388176"/>
                    <a:gd name="connsiteY64" fmla="*/ 676272 h 2119210"/>
                    <a:gd name="connsiteX65" fmla="*/ 1435052 w 7388176"/>
                    <a:gd name="connsiteY65" fmla="*/ 695322 h 2119210"/>
                    <a:gd name="connsiteX66" fmla="*/ 1363614 w 7388176"/>
                    <a:gd name="connsiteY66" fmla="*/ 776284 h 2119210"/>
                    <a:gd name="connsiteX67" fmla="*/ 1349327 w 7388176"/>
                    <a:gd name="connsiteY67" fmla="*/ 852484 h 2119210"/>
                    <a:gd name="connsiteX68" fmla="*/ 1337421 w 7388176"/>
                    <a:gd name="connsiteY68" fmla="*/ 947734 h 2119210"/>
                    <a:gd name="connsiteX69" fmla="*/ 1196927 w 7388176"/>
                    <a:gd name="connsiteY69" fmla="*/ 1131090 h 2119210"/>
                    <a:gd name="connsiteX70" fmla="*/ 1051671 w 7388176"/>
                    <a:gd name="connsiteY70" fmla="*/ 1245390 h 2119210"/>
                    <a:gd name="connsiteX71" fmla="*/ 926282 w 7388176"/>
                    <a:gd name="connsiteY71" fmla="*/ 1307973 h 2119210"/>
                    <a:gd name="connsiteX72" fmla="*/ 827833 w 7388176"/>
                    <a:gd name="connsiteY72" fmla="*/ 1416840 h 2119210"/>
                    <a:gd name="connsiteX73" fmla="*/ 770683 w 7388176"/>
                    <a:gd name="connsiteY73" fmla="*/ 1500184 h 2119210"/>
                    <a:gd name="connsiteX74" fmla="*/ 696443 w 7388176"/>
                    <a:gd name="connsiteY74" fmla="*/ 1529528 h 2119210"/>
                    <a:gd name="connsiteX75" fmla="*/ 539702 w 7388176"/>
                    <a:gd name="connsiteY75" fmla="*/ 1502565 h 2119210"/>
                    <a:gd name="connsiteX76" fmla="*/ 0 w 7388176"/>
                    <a:gd name="connsiteY76" fmla="*/ 2119210 h 2119210"/>
                    <a:gd name="connsiteX0" fmla="*/ 7388176 w 7388176"/>
                    <a:gd name="connsiteY0" fmla="*/ 0 h 2119210"/>
                    <a:gd name="connsiteX1" fmla="*/ 7350076 w 7388176"/>
                    <a:gd name="connsiteY1" fmla="*/ 59531 h 2119210"/>
                    <a:gd name="connsiteX2" fmla="*/ 7252445 w 7388176"/>
                    <a:gd name="connsiteY2" fmla="*/ 107156 h 2119210"/>
                    <a:gd name="connsiteX3" fmla="*/ 7200057 w 7388176"/>
                    <a:gd name="connsiteY3" fmla="*/ 233362 h 2119210"/>
                    <a:gd name="connsiteX4" fmla="*/ 7152432 w 7388176"/>
                    <a:gd name="connsiteY4" fmla="*/ 297656 h 2119210"/>
                    <a:gd name="connsiteX5" fmla="*/ 7047657 w 7388176"/>
                    <a:gd name="connsiteY5" fmla="*/ 364331 h 2119210"/>
                    <a:gd name="connsiteX6" fmla="*/ 6940501 w 7388176"/>
                    <a:gd name="connsiteY6" fmla="*/ 423862 h 2119210"/>
                    <a:gd name="connsiteX7" fmla="*/ 6835726 w 7388176"/>
                    <a:gd name="connsiteY7" fmla="*/ 481012 h 2119210"/>
                    <a:gd name="connsiteX8" fmla="*/ 6707138 w 7388176"/>
                    <a:gd name="connsiteY8" fmla="*/ 564356 h 2119210"/>
                    <a:gd name="connsiteX9" fmla="*/ 6607126 w 7388176"/>
                    <a:gd name="connsiteY9" fmla="*/ 681037 h 2119210"/>
                    <a:gd name="connsiteX10" fmla="*/ 6488063 w 7388176"/>
                    <a:gd name="connsiteY10" fmla="*/ 726281 h 2119210"/>
                    <a:gd name="connsiteX11" fmla="*/ 6397576 w 7388176"/>
                    <a:gd name="connsiteY11" fmla="*/ 797718 h 2119210"/>
                    <a:gd name="connsiteX12" fmla="*/ 6359476 w 7388176"/>
                    <a:gd name="connsiteY12" fmla="*/ 850106 h 2119210"/>
                    <a:gd name="connsiteX13" fmla="*/ 6352332 w 7388176"/>
                    <a:gd name="connsiteY13" fmla="*/ 959643 h 2119210"/>
                    <a:gd name="connsiteX14" fmla="*/ 6285657 w 7388176"/>
                    <a:gd name="connsiteY14" fmla="*/ 1076325 h 2119210"/>
                    <a:gd name="connsiteX15" fmla="*/ 6268988 w 7388176"/>
                    <a:gd name="connsiteY15" fmla="*/ 1114425 h 2119210"/>
                    <a:gd name="connsiteX16" fmla="*/ 6228507 w 7388176"/>
                    <a:gd name="connsiteY16" fmla="*/ 1159668 h 2119210"/>
                    <a:gd name="connsiteX17" fmla="*/ 6073726 w 7388176"/>
                    <a:gd name="connsiteY17" fmla="*/ 1140618 h 2119210"/>
                    <a:gd name="connsiteX18" fmla="*/ 5995145 w 7388176"/>
                    <a:gd name="connsiteY18" fmla="*/ 1116806 h 2119210"/>
                    <a:gd name="connsiteX19" fmla="*/ 5915547 w 7388176"/>
                    <a:gd name="connsiteY19" fmla="*/ 1123379 h 2119210"/>
                    <a:gd name="connsiteX20" fmla="*/ 5826076 w 7388176"/>
                    <a:gd name="connsiteY20" fmla="*/ 1121568 h 2119210"/>
                    <a:gd name="connsiteX21" fmla="*/ 5733331 w 7388176"/>
                    <a:gd name="connsiteY21" fmla="*/ 1070992 h 2119210"/>
                    <a:gd name="connsiteX22" fmla="*/ 5668913 w 7388176"/>
                    <a:gd name="connsiteY22" fmla="*/ 1066800 h 2119210"/>
                    <a:gd name="connsiteX23" fmla="*/ 5580807 w 7388176"/>
                    <a:gd name="connsiteY23" fmla="*/ 1071562 h 2119210"/>
                    <a:gd name="connsiteX24" fmla="*/ 5499845 w 7388176"/>
                    <a:gd name="connsiteY24" fmla="*/ 1104900 h 2119210"/>
                    <a:gd name="connsiteX25" fmla="*/ 5426026 w 7388176"/>
                    <a:gd name="connsiteY25" fmla="*/ 1112043 h 2119210"/>
                    <a:gd name="connsiteX26" fmla="*/ 5328395 w 7388176"/>
                    <a:gd name="connsiteY26" fmla="*/ 1140618 h 2119210"/>
                    <a:gd name="connsiteX27" fmla="*/ 5240933 w 7388176"/>
                    <a:gd name="connsiteY27" fmla="*/ 1316161 h 2119210"/>
                    <a:gd name="connsiteX28" fmla="*/ 5168925 w 7388176"/>
                    <a:gd name="connsiteY28" fmla="*/ 1388169 h 2119210"/>
                    <a:gd name="connsiteX29" fmla="*/ 5096917 w 7388176"/>
                    <a:gd name="connsiteY29" fmla="*/ 1460177 h 2119210"/>
                    <a:gd name="connsiteX30" fmla="*/ 5024909 w 7388176"/>
                    <a:gd name="connsiteY30" fmla="*/ 1532185 h 2119210"/>
                    <a:gd name="connsiteX31" fmla="*/ 4942632 w 7388176"/>
                    <a:gd name="connsiteY31" fmla="*/ 1643062 h 2119210"/>
                    <a:gd name="connsiteX32" fmla="*/ 4825554 w 7388176"/>
                    <a:gd name="connsiteY32" fmla="*/ 1774403 h 2119210"/>
                    <a:gd name="connsiteX33" fmla="*/ 4746526 w 7388176"/>
                    <a:gd name="connsiteY33" fmla="*/ 1840904 h 2119210"/>
                    <a:gd name="connsiteX34" fmla="*/ 4634509 w 7388176"/>
                    <a:gd name="connsiteY34" fmla="*/ 1872430 h 2119210"/>
                    <a:gd name="connsiteX35" fmla="*/ 4528295 w 7388176"/>
                    <a:gd name="connsiteY35" fmla="*/ 1919286 h 2119210"/>
                    <a:gd name="connsiteX36" fmla="*/ 4387801 w 7388176"/>
                    <a:gd name="connsiteY36" fmla="*/ 1931192 h 2119210"/>
                    <a:gd name="connsiteX37" fmla="*/ 4297313 w 7388176"/>
                    <a:gd name="connsiteY37" fmla="*/ 1974055 h 2119210"/>
                    <a:gd name="connsiteX38" fmla="*/ 4187776 w 7388176"/>
                    <a:gd name="connsiteY38" fmla="*/ 2045492 h 2119210"/>
                    <a:gd name="connsiteX39" fmla="*/ 4161582 w 7388176"/>
                    <a:gd name="connsiteY39" fmla="*/ 2069304 h 2119210"/>
                    <a:gd name="connsiteX40" fmla="*/ 3937745 w 7388176"/>
                    <a:gd name="connsiteY40" fmla="*/ 2059779 h 2119210"/>
                    <a:gd name="connsiteX41" fmla="*/ 3887837 w 7388176"/>
                    <a:gd name="connsiteY41" fmla="*/ 2089223 h 2119210"/>
                    <a:gd name="connsiteX42" fmla="*/ 3771727 w 7388176"/>
                    <a:gd name="connsiteY42" fmla="*/ 2101128 h 2119210"/>
                    <a:gd name="connsiteX43" fmla="*/ 3671045 w 7388176"/>
                    <a:gd name="connsiteY43" fmla="*/ 2095497 h 2119210"/>
                    <a:gd name="connsiteX44" fmla="*/ 3506738 w 7388176"/>
                    <a:gd name="connsiteY44" fmla="*/ 2066922 h 2119210"/>
                    <a:gd name="connsiteX45" fmla="*/ 3385766 w 7388176"/>
                    <a:gd name="connsiteY45" fmla="*/ 2032071 h 2119210"/>
                    <a:gd name="connsiteX46" fmla="*/ 3304332 w 7388176"/>
                    <a:gd name="connsiteY46" fmla="*/ 1971672 h 2119210"/>
                    <a:gd name="connsiteX47" fmla="*/ 3244801 w 7388176"/>
                    <a:gd name="connsiteY47" fmla="*/ 1902615 h 2119210"/>
                    <a:gd name="connsiteX48" fmla="*/ 3161457 w 7388176"/>
                    <a:gd name="connsiteY48" fmla="*/ 1845465 h 2119210"/>
                    <a:gd name="connsiteX49" fmla="*/ 2906663 w 7388176"/>
                    <a:gd name="connsiteY49" fmla="*/ 1759740 h 2119210"/>
                    <a:gd name="connsiteX50" fmla="*/ 2747120 w 7388176"/>
                    <a:gd name="connsiteY50" fmla="*/ 1569240 h 2119210"/>
                    <a:gd name="connsiteX51" fmla="*/ 2684811 w 7388176"/>
                    <a:gd name="connsiteY51" fmla="*/ 1481903 h 2119210"/>
                    <a:gd name="connsiteX52" fmla="*/ 2542333 w 7388176"/>
                    <a:gd name="connsiteY52" fmla="*/ 1371597 h 2119210"/>
                    <a:gd name="connsiteX53" fmla="*/ 2478213 w 7388176"/>
                    <a:gd name="connsiteY53" fmla="*/ 1250252 h 2119210"/>
                    <a:gd name="connsiteX54" fmla="*/ 2406602 w 7388176"/>
                    <a:gd name="connsiteY54" fmla="*/ 1200147 h 2119210"/>
                    <a:gd name="connsiteX55" fmla="*/ 2404221 w 7388176"/>
                    <a:gd name="connsiteY55" fmla="*/ 1114422 h 2119210"/>
                    <a:gd name="connsiteX56" fmla="*/ 2316114 w 7388176"/>
                    <a:gd name="connsiteY56" fmla="*/ 995359 h 2119210"/>
                    <a:gd name="connsiteX57" fmla="*/ 2218483 w 7388176"/>
                    <a:gd name="connsiteY57" fmla="*/ 962022 h 2119210"/>
                    <a:gd name="connsiteX58" fmla="*/ 2158952 w 7388176"/>
                    <a:gd name="connsiteY58" fmla="*/ 850103 h 2119210"/>
                    <a:gd name="connsiteX59" fmla="*/ 1960143 w 7388176"/>
                    <a:gd name="connsiteY59" fmla="*/ 727990 h 2119210"/>
                    <a:gd name="connsiteX60" fmla="*/ 1792239 w 7388176"/>
                    <a:gd name="connsiteY60" fmla="*/ 700084 h 2119210"/>
                    <a:gd name="connsiteX61" fmla="*/ 1756521 w 7388176"/>
                    <a:gd name="connsiteY61" fmla="*/ 685797 h 2119210"/>
                    <a:gd name="connsiteX62" fmla="*/ 1663652 w 7388176"/>
                    <a:gd name="connsiteY62" fmla="*/ 695322 h 2119210"/>
                    <a:gd name="connsiteX63" fmla="*/ 1568402 w 7388176"/>
                    <a:gd name="connsiteY63" fmla="*/ 704847 h 2119210"/>
                    <a:gd name="connsiteX64" fmla="*/ 1508871 w 7388176"/>
                    <a:gd name="connsiteY64" fmla="*/ 676272 h 2119210"/>
                    <a:gd name="connsiteX65" fmla="*/ 1435052 w 7388176"/>
                    <a:gd name="connsiteY65" fmla="*/ 695322 h 2119210"/>
                    <a:gd name="connsiteX66" fmla="*/ 1363614 w 7388176"/>
                    <a:gd name="connsiteY66" fmla="*/ 776284 h 2119210"/>
                    <a:gd name="connsiteX67" fmla="*/ 1349327 w 7388176"/>
                    <a:gd name="connsiteY67" fmla="*/ 852484 h 2119210"/>
                    <a:gd name="connsiteX68" fmla="*/ 1337421 w 7388176"/>
                    <a:gd name="connsiteY68" fmla="*/ 947734 h 2119210"/>
                    <a:gd name="connsiteX69" fmla="*/ 1196927 w 7388176"/>
                    <a:gd name="connsiteY69" fmla="*/ 1131090 h 2119210"/>
                    <a:gd name="connsiteX70" fmla="*/ 1051671 w 7388176"/>
                    <a:gd name="connsiteY70" fmla="*/ 1245390 h 2119210"/>
                    <a:gd name="connsiteX71" fmla="*/ 926282 w 7388176"/>
                    <a:gd name="connsiteY71" fmla="*/ 1307973 h 2119210"/>
                    <a:gd name="connsiteX72" fmla="*/ 827833 w 7388176"/>
                    <a:gd name="connsiteY72" fmla="*/ 1416840 h 2119210"/>
                    <a:gd name="connsiteX73" fmla="*/ 770683 w 7388176"/>
                    <a:gd name="connsiteY73" fmla="*/ 1500184 h 2119210"/>
                    <a:gd name="connsiteX74" fmla="*/ 696443 w 7388176"/>
                    <a:gd name="connsiteY74" fmla="*/ 1529528 h 2119210"/>
                    <a:gd name="connsiteX75" fmla="*/ 539702 w 7388176"/>
                    <a:gd name="connsiteY75" fmla="*/ 1502565 h 2119210"/>
                    <a:gd name="connsiteX76" fmla="*/ 425402 w 7388176"/>
                    <a:gd name="connsiteY76" fmla="*/ 1495422 h 2119210"/>
                    <a:gd name="connsiteX77" fmla="*/ 0 w 7388176"/>
                    <a:gd name="connsiteY77" fmla="*/ 2119210 h 2119210"/>
                    <a:gd name="connsiteX0" fmla="*/ 7388176 w 7388176"/>
                    <a:gd name="connsiteY0" fmla="*/ 0 h 2119210"/>
                    <a:gd name="connsiteX1" fmla="*/ 7350076 w 7388176"/>
                    <a:gd name="connsiteY1" fmla="*/ 59531 h 2119210"/>
                    <a:gd name="connsiteX2" fmla="*/ 7252445 w 7388176"/>
                    <a:gd name="connsiteY2" fmla="*/ 107156 h 2119210"/>
                    <a:gd name="connsiteX3" fmla="*/ 7200057 w 7388176"/>
                    <a:gd name="connsiteY3" fmla="*/ 233362 h 2119210"/>
                    <a:gd name="connsiteX4" fmla="*/ 7152432 w 7388176"/>
                    <a:gd name="connsiteY4" fmla="*/ 297656 h 2119210"/>
                    <a:gd name="connsiteX5" fmla="*/ 7047657 w 7388176"/>
                    <a:gd name="connsiteY5" fmla="*/ 364331 h 2119210"/>
                    <a:gd name="connsiteX6" fmla="*/ 6940501 w 7388176"/>
                    <a:gd name="connsiteY6" fmla="*/ 423862 h 2119210"/>
                    <a:gd name="connsiteX7" fmla="*/ 6835726 w 7388176"/>
                    <a:gd name="connsiteY7" fmla="*/ 481012 h 2119210"/>
                    <a:gd name="connsiteX8" fmla="*/ 6707138 w 7388176"/>
                    <a:gd name="connsiteY8" fmla="*/ 564356 h 2119210"/>
                    <a:gd name="connsiteX9" fmla="*/ 6607126 w 7388176"/>
                    <a:gd name="connsiteY9" fmla="*/ 681037 h 2119210"/>
                    <a:gd name="connsiteX10" fmla="*/ 6488063 w 7388176"/>
                    <a:gd name="connsiteY10" fmla="*/ 726281 h 2119210"/>
                    <a:gd name="connsiteX11" fmla="*/ 6397576 w 7388176"/>
                    <a:gd name="connsiteY11" fmla="*/ 797718 h 2119210"/>
                    <a:gd name="connsiteX12" fmla="*/ 6359476 w 7388176"/>
                    <a:gd name="connsiteY12" fmla="*/ 850106 h 2119210"/>
                    <a:gd name="connsiteX13" fmla="*/ 6352332 w 7388176"/>
                    <a:gd name="connsiteY13" fmla="*/ 959643 h 2119210"/>
                    <a:gd name="connsiteX14" fmla="*/ 6285657 w 7388176"/>
                    <a:gd name="connsiteY14" fmla="*/ 1076325 h 2119210"/>
                    <a:gd name="connsiteX15" fmla="*/ 6268988 w 7388176"/>
                    <a:gd name="connsiteY15" fmla="*/ 1114425 h 2119210"/>
                    <a:gd name="connsiteX16" fmla="*/ 6228507 w 7388176"/>
                    <a:gd name="connsiteY16" fmla="*/ 1159668 h 2119210"/>
                    <a:gd name="connsiteX17" fmla="*/ 6073726 w 7388176"/>
                    <a:gd name="connsiteY17" fmla="*/ 1140618 h 2119210"/>
                    <a:gd name="connsiteX18" fmla="*/ 5995145 w 7388176"/>
                    <a:gd name="connsiteY18" fmla="*/ 1116806 h 2119210"/>
                    <a:gd name="connsiteX19" fmla="*/ 5915547 w 7388176"/>
                    <a:gd name="connsiteY19" fmla="*/ 1123379 h 2119210"/>
                    <a:gd name="connsiteX20" fmla="*/ 5826076 w 7388176"/>
                    <a:gd name="connsiteY20" fmla="*/ 1121568 h 2119210"/>
                    <a:gd name="connsiteX21" fmla="*/ 5733331 w 7388176"/>
                    <a:gd name="connsiteY21" fmla="*/ 1070992 h 2119210"/>
                    <a:gd name="connsiteX22" fmla="*/ 5668913 w 7388176"/>
                    <a:gd name="connsiteY22" fmla="*/ 1066800 h 2119210"/>
                    <a:gd name="connsiteX23" fmla="*/ 5580807 w 7388176"/>
                    <a:gd name="connsiteY23" fmla="*/ 1071562 h 2119210"/>
                    <a:gd name="connsiteX24" fmla="*/ 5499845 w 7388176"/>
                    <a:gd name="connsiteY24" fmla="*/ 1104900 h 2119210"/>
                    <a:gd name="connsiteX25" fmla="*/ 5426026 w 7388176"/>
                    <a:gd name="connsiteY25" fmla="*/ 1112043 h 2119210"/>
                    <a:gd name="connsiteX26" fmla="*/ 5328395 w 7388176"/>
                    <a:gd name="connsiteY26" fmla="*/ 1140618 h 2119210"/>
                    <a:gd name="connsiteX27" fmla="*/ 5240933 w 7388176"/>
                    <a:gd name="connsiteY27" fmla="*/ 1316161 h 2119210"/>
                    <a:gd name="connsiteX28" fmla="*/ 5168925 w 7388176"/>
                    <a:gd name="connsiteY28" fmla="*/ 1388169 h 2119210"/>
                    <a:gd name="connsiteX29" fmla="*/ 5096917 w 7388176"/>
                    <a:gd name="connsiteY29" fmla="*/ 1460177 h 2119210"/>
                    <a:gd name="connsiteX30" fmla="*/ 5024909 w 7388176"/>
                    <a:gd name="connsiteY30" fmla="*/ 1532185 h 2119210"/>
                    <a:gd name="connsiteX31" fmla="*/ 4942632 w 7388176"/>
                    <a:gd name="connsiteY31" fmla="*/ 1643062 h 2119210"/>
                    <a:gd name="connsiteX32" fmla="*/ 4825554 w 7388176"/>
                    <a:gd name="connsiteY32" fmla="*/ 1774403 h 2119210"/>
                    <a:gd name="connsiteX33" fmla="*/ 4746526 w 7388176"/>
                    <a:gd name="connsiteY33" fmla="*/ 1840904 h 2119210"/>
                    <a:gd name="connsiteX34" fmla="*/ 4634509 w 7388176"/>
                    <a:gd name="connsiteY34" fmla="*/ 1872430 h 2119210"/>
                    <a:gd name="connsiteX35" fmla="*/ 4528295 w 7388176"/>
                    <a:gd name="connsiteY35" fmla="*/ 1919286 h 2119210"/>
                    <a:gd name="connsiteX36" fmla="*/ 4387801 w 7388176"/>
                    <a:gd name="connsiteY36" fmla="*/ 1931192 h 2119210"/>
                    <a:gd name="connsiteX37" fmla="*/ 4297313 w 7388176"/>
                    <a:gd name="connsiteY37" fmla="*/ 1974055 h 2119210"/>
                    <a:gd name="connsiteX38" fmla="*/ 4187776 w 7388176"/>
                    <a:gd name="connsiteY38" fmla="*/ 2045492 h 2119210"/>
                    <a:gd name="connsiteX39" fmla="*/ 4161582 w 7388176"/>
                    <a:gd name="connsiteY39" fmla="*/ 2069304 h 2119210"/>
                    <a:gd name="connsiteX40" fmla="*/ 3937745 w 7388176"/>
                    <a:gd name="connsiteY40" fmla="*/ 2059779 h 2119210"/>
                    <a:gd name="connsiteX41" fmla="*/ 3887837 w 7388176"/>
                    <a:gd name="connsiteY41" fmla="*/ 2089223 h 2119210"/>
                    <a:gd name="connsiteX42" fmla="*/ 3771727 w 7388176"/>
                    <a:gd name="connsiteY42" fmla="*/ 2101128 h 2119210"/>
                    <a:gd name="connsiteX43" fmla="*/ 3671045 w 7388176"/>
                    <a:gd name="connsiteY43" fmla="*/ 2095497 h 2119210"/>
                    <a:gd name="connsiteX44" fmla="*/ 3506738 w 7388176"/>
                    <a:gd name="connsiteY44" fmla="*/ 2066922 h 2119210"/>
                    <a:gd name="connsiteX45" fmla="*/ 3385766 w 7388176"/>
                    <a:gd name="connsiteY45" fmla="*/ 2032071 h 2119210"/>
                    <a:gd name="connsiteX46" fmla="*/ 3304332 w 7388176"/>
                    <a:gd name="connsiteY46" fmla="*/ 1971672 h 2119210"/>
                    <a:gd name="connsiteX47" fmla="*/ 3244801 w 7388176"/>
                    <a:gd name="connsiteY47" fmla="*/ 1902615 h 2119210"/>
                    <a:gd name="connsiteX48" fmla="*/ 3161457 w 7388176"/>
                    <a:gd name="connsiteY48" fmla="*/ 1845465 h 2119210"/>
                    <a:gd name="connsiteX49" fmla="*/ 2906663 w 7388176"/>
                    <a:gd name="connsiteY49" fmla="*/ 1759740 h 2119210"/>
                    <a:gd name="connsiteX50" fmla="*/ 2747120 w 7388176"/>
                    <a:gd name="connsiteY50" fmla="*/ 1569240 h 2119210"/>
                    <a:gd name="connsiteX51" fmla="*/ 2684811 w 7388176"/>
                    <a:gd name="connsiteY51" fmla="*/ 1481903 h 2119210"/>
                    <a:gd name="connsiteX52" fmla="*/ 2542333 w 7388176"/>
                    <a:gd name="connsiteY52" fmla="*/ 1371597 h 2119210"/>
                    <a:gd name="connsiteX53" fmla="*/ 2478213 w 7388176"/>
                    <a:gd name="connsiteY53" fmla="*/ 1250252 h 2119210"/>
                    <a:gd name="connsiteX54" fmla="*/ 2406602 w 7388176"/>
                    <a:gd name="connsiteY54" fmla="*/ 1200147 h 2119210"/>
                    <a:gd name="connsiteX55" fmla="*/ 2404221 w 7388176"/>
                    <a:gd name="connsiteY55" fmla="*/ 1114422 h 2119210"/>
                    <a:gd name="connsiteX56" fmla="*/ 2316114 w 7388176"/>
                    <a:gd name="connsiteY56" fmla="*/ 995359 h 2119210"/>
                    <a:gd name="connsiteX57" fmla="*/ 2218483 w 7388176"/>
                    <a:gd name="connsiteY57" fmla="*/ 962022 h 2119210"/>
                    <a:gd name="connsiteX58" fmla="*/ 2158952 w 7388176"/>
                    <a:gd name="connsiteY58" fmla="*/ 850103 h 2119210"/>
                    <a:gd name="connsiteX59" fmla="*/ 1960143 w 7388176"/>
                    <a:gd name="connsiteY59" fmla="*/ 727990 h 2119210"/>
                    <a:gd name="connsiteX60" fmla="*/ 1792239 w 7388176"/>
                    <a:gd name="connsiteY60" fmla="*/ 700084 h 2119210"/>
                    <a:gd name="connsiteX61" fmla="*/ 1756521 w 7388176"/>
                    <a:gd name="connsiteY61" fmla="*/ 685797 h 2119210"/>
                    <a:gd name="connsiteX62" fmla="*/ 1663652 w 7388176"/>
                    <a:gd name="connsiteY62" fmla="*/ 695322 h 2119210"/>
                    <a:gd name="connsiteX63" fmla="*/ 1568402 w 7388176"/>
                    <a:gd name="connsiteY63" fmla="*/ 704847 h 2119210"/>
                    <a:gd name="connsiteX64" fmla="*/ 1508871 w 7388176"/>
                    <a:gd name="connsiteY64" fmla="*/ 676272 h 2119210"/>
                    <a:gd name="connsiteX65" fmla="*/ 1435052 w 7388176"/>
                    <a:gd name="connsiteY65" fmla="*/ 695322 h 2119210"/>
                    <a:gd name="connsiteX66" fmla="*/ 1363614 w 7388176"/>
                    <a:gd name="connsiteY66" fmla="*/ 776284 h 2119210"/>
                    <a:gd name="connsiteX67" fmla="*/ 1349327 w 7388176"/>
                    <a:gd name="connsiteY67" fmla="*/ 852484 h 2119210"/>
                    <a:gd name="connsiteX68" fmla="*/ 1337421 w 7388176"/>
                    <a:gd name="connsiteY68" fmla="*/ 947734 h 2119210"/>
                    <a:gd name="connsiteX69" fmla="*/ 1196927 w 7388176"/>
                    <a:gd name="connsiteY69" fmla="*/ 1131090 h 2119210"/>
                    <a:gd name="connsiteX70" fmla="*/ 1051671 w 7388176"/>
                    <a:gd name="connsiteY70" fmla="*/ 1245390 h 2119210"/>
                    <a:gd name="connsiteX71" fmla="*/ 926282 w 7388176"/>
                    <a:gd name="connsiteY71" fmla="*/ 1307973 h 2119210"/>
                    <a:gd name="connsiteX72" fmla="*/ 827833 w 7388176"/>
                    <a:gd name="connsiteY72" fmla="*/ 1416840 h 2119210"/>
                    <a:gd name="connsiteX73" fmla="*/ 770683 w 7388176"/>
                    <a:gd name="connsiteY73" fmla="*/ 1500184 h 2119210"/>
                    <a:gd name="connsiteX74" fmla="*/ 696443 w 7388176"/>
                    <a:gd name="connsiteY74" fmla="*/ 1529528 h 2119210"/>
                    <a:gd name="connsiteX75" fmla="*/ 539702 w 7388176"/>
                    <a:gd name="connsiteY75" fmla="*/ 1502565 h 2119210"/>
                    <a:gd name="connsiteX76" fmla="*/ 425402 w 7388176"/>
                    <a:gd name="connsiteY76" fmla="*/ 1495422 h 2119210"/>
                    <a:gd name="connsiteX77" fmla="*/ 358727 w 7388176"/>
                    <a:gd name="connsiteY77" fmla="*/ 1531140 h 2119210"/>
                    <a:gd name="connsiteX78" fmla="*/ 0 w 7388176"/>
                    <a:gd name="connsiteY78" fmla="*/ 2119210 h 2119210"/>
                    <a:gd name="connsiteX0" fmla="*/ 7388176 w 7388176"/>
                    <a:gd name="connsiteY0" fmla="*/ 0 h 2119210"/>
                    <a:gd name="connsiteX1" fmla="*/ 7350076 w 7388176"/>
                    <a:gd name="connsiteY1" fmla="*/ 59531 h 2119210"/>
                    <a:gd name="connsiteX2" fmla="*/ 7252445 w 7388176"/>
                    <a:gd name="connsiteY2" fmla="*/ 107156 h 2119210"/>
                    <a:gd name="connsiteX3" fmla="*/ 7200057 w 7388176"/>
                    <a:gd name="connsiteY3" fmla="*/ 233362 h 2119210"/>
                    <a:gd name="connsiteX4" fmla="*/ 7152432 w 7388176"/>
                    <a:gd name="connsiteY4" fmla="*/ 297656 h 2119210"/>
                    <a:gd name="connsiteX5" fmla="*/ 7047657 w 7388176"/>
                    <a:gd name="connsiteY5" fmla="*/ 364331 h 2119210"/>
                    <a:gd name="connsiteX6" fmla="*/ 6940501 w 7388176"/>
                    <a:gd name="connsiteY6" fmla="*/ 423862 h 2119210"/>
                    <a:gd name="connsiteX7" fmla="*/ 6835726 w 7388176"/>
                    <a:gd name="connsiteY7" fmla="*/ 481012 h 2119210"/>
                    <a:gd name="connsiteX8" fmla="*/ 6707138 w 7388176"/>
                    <a:gd name="connsiteY8" fmla="*/ 564356 h 2119210"/>
                    <a:gd name="connsiteX9" fmla="*/ 6607126 w 7388176"/>
                    <a:gd name="connsiteY9" fmla="*/ 681037 h 2119210"/>
                    <a:gd name="connsiteX10" fmla="*/ 6488063 w 7388176"/>
                    <a:gd name="connsiteY10" fmla="*/ 726281 h 2119210"/>
                    <a:gd name="connsiteX11" fmla="*/ 6397576 w 7388176"/>
                    <a:gd name="connsiteY11" fmla="*/ 797718 h 2119210"/>
                    <a:gd name="connsiteX12" fmla="*/ 6359476 w 7388176"/>
                    <a:gd name="connsiteY12" fmla="*/ 850106 h 2119210"/>
                    <a:gd name="connsiteX13" fmla="*/ 6352332 w 7388176"/>
                    <a:gd name="connsiteY13" fmla="*/ 959643 h 2119210"/>
                    <a:gd name="connsiteX14" fmla="*/ 6285657 w 7388176"/>
                    <a:gd name="connsiteY14" fmla="*/ 1076325 h 2119210"/>
                    <a:gd name="connsiteX15" fmla="*/ 6268988 w 7388176"/>
                    <a:gd name="connsiteY15" fmla="*/ 1114425 h 2119210"/>
                    <a:gd name="connsiteX16" fmla="*/ 6228507 w 7388176"/>
                    <a:gd name="connsiteY16" fmla="*/ 1159668 h 2119210"/>
                    <a:gd name="connsiteX17" fmla="*/ 6073726 w 7388176"/>
                    <a:gd name="connsiteY17" fmla="*/ 1140618 h 2119210"/>
                    <a:gd name="connsiteX18" fmla="*/ 5995145 w 7388176"/>
                    <a:gd name="connsiteY18" fmla="*/ 1116806 h 2119210"/>
                    <a:gd name="connsiteX19" fmla="*/ 5915547 w 7388176"/>
                    <a:gd name="connsiteY19" fmla="*/ 1123379 h 2119210"/>
                    <a:gd name="connsiteX20" fmla="*/ 5826076 w 7388176"/>
                    <a:gd name="connsiteY20" fmla="*/ 1121568 h 2119210"/>
                    <a:gd name="connsiteX21" fmla="*/ 5733331 w 7388176"/>
                    <a:gd name="connsiteY21" fmla="*/ 1070992 h 2119210"/>
                    <a:gd name="connsiteX22" fmla="*/ 5668913 w 7388176"/>
                    <a:gd name="connsiteY22" fmla="*/ 1066800 h 2119210"/>
                    <a:gd name="connsiteX23" fmla="*/ 5580807 w 7388176"/>
                    <a:gd name="connsiteY23" fmla="*/ 1071562 h 2119210"/>
                    <a:gd name="connsiteX24" fmla="*/ 5499845 w 7388176"/>
                    <a:gd name="connsiteY24" fmla="*/ 1104900 h 2119210"/>
                    <a:gd name="connsiteX25" fmla="*/ 5426026 w 7388176"/>
                    <a:gd name="connsiteY25" fmla="*/ 1112043 h 2119210"/>
                    <a:gd name="connsiteX26" fmla="*/ 5328395 w 7388176"/>
                    <a:gd name="connsiteY26" fmla="*/ 1140618 h 2119210"/>
                    <a:gd name="connsiteX27" fmla="*/ 5240933 w 7388176"/>
                    <a:gd name="connsiteY27" fmla="*/ 1316161 h 2119210"/>
                    <a:gd name="connsiteX28" fmla="*/ 5168925 w 7388176"/>
                    <a:gd name="connsiteY28" fmla="*/ 1388169 h 2119210"/>
                    <a:gd name="connsiteX29" fmla="*/ 5096917 w 7388176"/>
                    <a:gd name="connsiteY29" fmla="*/ 1460177 h 2119210"/>
                    <a:gd name="connsiteX30" fmla="*/ 5024909 w 7388176"/>
                    <a:gd name="connsiteY30" fmla="*/ 1532185 h 2119210"/>
                    <a:gd name="connsiteX31" fmla="*/ 4942632 w 7388176"/>
                    <a:gd name="connsiteY31" fmla="*/ 1643062 h 2119210"/>
                    <a:gd name="connsiteX32" fmla="*/ 4825554 w 7388176"/>
                    <a:gd name="connsiteY32" fmla="*/ 1774403 h 2119210"/>
                    <a:gd name="connsiteX33" fmla="*/ 4746526 w 7388176"/>
                    <a:gd name="connsiteY33" fmla="*/ 1840904 h 2119210"/>
                    <a:gd name="connsiteX34" fmla="*/ 4634509 w 7388176"/>
                    <a:gd name="connsiteY34" fmla="*/ 1872430 h 2119210"/>
                    <a:gd name="connsiteX35" fmla="*/ 4528295 w 7388176"/>
                    <a:gd name="connsiteY35" fmla="*/ 1919286 h 2119210"/>
                    <a:gd name="connsiteX36" fmla="*/ 4387801 w 7388176"/>
                    <a:gd name="connsiteY36" fmla="*/ 1931192 h 2119210"/>
                    <a:gd name="connsiteX37" fmla="*/ 4297313 w 7388176"/>
                    <a:gd name="connsiteY37" fmla="*/ 1974055 h 2119210"/>
                    <a:gd name="connsiteX38" fmla="*/ 4187776 w 7388176"/>
                    <a:gd name="connsiteY38" fmla="*/ 2045492 h 2119210"/>
                    <a:gd name="connsiteX39" fmla="*/ 4161582 w 7388176"/>
                    <a:gd name="connsiteY39" fmla="*/ 2069304 h 2119210"/>
                    <a:gd name="connsiteX40" fmla="*/ 3937745 w 7388176"/>
                    <a:gd name="connsiteY40" fmla="*/ 2059779 h 2119210"/>
                    <a:gd name="connsiteX41" fmla="*/ 3887837 w 7388176"/>
                    <a:gd name="connsiteY41" fmla="*/ 2089223 h 2119210"/>
                    <a:gd name="connsiteX42" fmla="*/ 3771727 w 7388176"/>
                    <a:gd name="connsiteY42" fmla="*/ 2101128 h 2119210"/>
                    <a:gd name="connsiteX43" fmla="*/ 3671045 w 7388176"/>
                    <a:gd name="connsiteY43" fmla="*/ 2095497 h 2119210"/>
                    <a:gd name="connsiteX44" fmla="*/ 3506738 w 7388176"/>
                    <a:gd name="connsiteY44" fmla="*/ 2066922 h 2119210"/>
                    <a:gd name="connsiteX45" fmla="*/ 3385766 w 7388176"/>
                    <a:gd name="connsiteY45" fmla="*/ 2032071 h 2119210"/>
                    <a:gd name="connsiteX46" fmla="*/ 3304332 w 7388176"/>
                    <a:gd name="connsiteY46" fmla="*/ 1971672 h 2119210"/>
                    <a:gd name="connsiteX47" fmla="*/ 3244801 w 7388176"/>
                    <a:gd name="connsiteY47" fmla="*/ 1902615 h 2119210"/>
                    <a:gd name="connsiteX48" fmla="*/ 3161457 w 7388176"/>
                    <a:gd name="connsiteY48" fmla="*/ 1845465 h 2119210"/>
                    <a:gd name="connsiteX49" fmla="*/ 2906663 w 7388176"/>
                    <a:gd name="connsiteY49" fmla="*/ 1759740 h 2119210"/>
                    <a:gd name="connsiteX50" fmla="*/ 2747120 w 7388176"/>
                    <a:gd name="connsiteY50" fmla="*/ 1569240 h 2119210"/>
                    <a:gd name="connsiteX51" fmla="*/ 2684811 w 7388176"/>
                    <a:gd name="connsiteY51" fmla="*/ 1481903 h 2119210"/>
                    <a:gd name="connsiteX52" fmla="*/ 2542333 w 7388176"/>
                    <a:gd name="connsiteY52" fmla="*/ 1371597 h 2119210"/>
                    <a:gd name="connsiteX53" fmla="*/ 2478213 w 7388176"/>
                    <a:gd name="connsiteY53" fmla="*/ 1250252 h 2119210"/>
                    <a:gd name="connsiteX54" fmla="*/ 2406602 w 7388176"/>
                    <a:gd name="connsiteY54" fmla="*/ 1200147 h 2119210"/>
                    <a:gd name="connsiteX55" fmla="*/ 2404221 w 7388176"/>
                    <a:gd name="connsiteY55" fmla="*/ 1114422 h 2119210"/>
                    <a:gd name="connsiteX56" fmla="*/ 2316114 w 7388176"/>
                    <a:gd name="connsiteY56" fmla="*/ 995359 h 2119210"/>
                    <a:gd name="connsiteX57" fmla="*/ 2218483 w 7388176"/>
                    <a:gd name="connsiteY57" fmla="*/ 962022 h 2119210"/>
                    <a:gd name="connsiteX58" fmla="*/ 2158952 w 7388176"/>
                    <a:gd name="connsiteY58" fmla="*/ 850103 h 2119210"/>
                    <a:gd name="connsiteX59" fmla="*/ 1960143 w 7388176"/>
                    <a:gd name="connsiteY59" fmla="*/ 727990 h 2119210"/>
                    <a:gd name="connsiteX60" fmla="*/ 1792239 w 7388176"/>
                    <a:gd name="connsiteY60" fmla="*/ 700084 h 2119210"/>
                    <a:gd name="connsiteX61" fmla="*/ 1756521 w 7388176"/>
                    <a:gd name="connsiteY61" fmla="*/ 685797 h 2119210"/>
                    <a:gd name="connsiteX62" fmla="*/ 1663652 w 7388176"/>
                    <a:gd name="connsiteY62" fmla="*/ 695322 h 2119210"/>
                    <a:gd name="connsiteX63" fmla="*/ 1568402 w 7388176"/>
                    <a:gd name="connsiteY63" fmla="*/ 704847 h 2119210"/>
                    <a:gd name="connsiteX64" fmla="*/ 1508871 w 7388176"/>
                    <a:gd name="connsiteY64" fmla="*/ 676272 h 2119210"/>
                    <a:gd name="connsiteX65" fmla="*/ 1435052 w 7388176"/>
                    <a:gd name="connsiteY65" fmla="*/ 695322 h 2119210"/>
                    <a:gd name="connsiteX66" fmla="*/ 1363614 w 7388176"/>
                    <a:gd name="connsiteY66" fmla="*/ 776284 h 2119210"/>
                    <a:gd name="connsiteX67" fmla="*/ 1349327 w 7388176"/>
                    <a:gd name="connsiteY67" fmla="*/ 852484 h 2119210"/>
                    <a:gd name="connsiteX68" fmla="*/ 1337421 w 7388176"/>
                    <a:gd name="connsiteY68" fmla="*/ 947734 h 2119210"/>
                    <a:gd name="connsiteX69" fmla="*/ 1196927 w 7388176"/>
                    <a:gd name="connsiteY69" fmla="*/ 1131090 h 2119210"/>
                    <a:gd name="connsiteX70" fmla="*/ 1051671 w 7388176"/>
                    <a:gd name="connsiteY70" fmla="*/ 1245390 h 2119210"/>
                    <a:gd name="connsiteX71" fmla="*/ 926282 w 7388176"/>
                    <a:gd name="connsiteY71" fmla="*/ 1307973 h 2119210"/>
                    <a:gd name="connsiteX72" fmla="*/ 827833 w 7388176"/>
                    <a:gd name="connsiteY72" fmla="*/ 1416840 h 2119210"/>
                    <a:gd name="connsiteX73" fmla="*/ 770683 w 7388176"/>
                    <a:gd name="connsiteY73" fmla="*/ 1500184 h 2119210"/>
                    <a:gd name="connsiteX74" fmla="*/ 696443 w 7388176"/>
                    <a:gd name="connsiteY74" fmla="*/ 1529528 h 2119210"/>
                    <a:gd name="connsiteX75" fmla="*/ 539702 w 7388176"/>
                    <a:gd name="connsiteY75" fmla="*/ 1502565 h 2119210"/>
                    <a:gd name="connsiteX76" fmla="*/ 425402 w 7388176"/>
                    <a:gd name="connsiteY76" fmla="*/ 1495422 h 2119210"/>
                    <a:gd name="connsiteX77" fmla="*/ 358727 w 7388176"/>
                    <a:gd name="connsiteY77" fmla="*/ 1531140 h 2119210"/>
                    <a:gd name="connsiteX78" fmla="*/ 361157 w 7388176"/>
                    <a:gd name="connsiteY78" fmla="*/ 1615253 h 2119210"/>
                    <a:gd name="connsiteX79" fmla="*/ 0 w 7388176"/>
                    <a:gd name="connsiteY79" fmla="*/ 2119210 h 2119210"/>
                    <a:gd name="connsiteX0" fmla="*/ 7029449 w 7029449"/>
                    <a:gd name="connsiteY0" fmla="*/ 0 h 2396278"/>
                    <a:gd name="connsiteX1" fmla="*/ 6991349 w 7029449"/>
                    <a:gd name="connsiteY1" fmla="*/ 59531 h 2396278"/>
                    <a:gd name="connsiteX2" fmla="*/ 6893718 w 7029449"/>
                    <a:gd name="connsiteY2" fmla="*/ 107156 h 2396278"/>
                    <a:gd name="connsiteX3" fmla="*/ 6841330 w 7029449"/>
                    <a:gd name="connsiteY3" fmla="*/ 233362 h 2396278"/>
                    <a:gd name="connsiteX4" fmla="*/ 6793705 w 7029449"/>
                    <a:gd name="connsiteY4" fmla="*/ 297656 h 2396278"/>
                    <a:gd name="connsiteX5" fmla="*/ 6688930 w 7029449"/>
                    <a:gd name="connsiteY5" fmla="*/ 364331 h 2396278"/>
                    <a:gd name="connsiteX6" fmla="*/ 6581774 w 7029449"/>
                    <a:gd name="connsiteY6" fmla="*/ 423862 h 2396278"/>
                    <a:gd name="connsiteX7" fmla="*/ 6476999 w 7029449"/>
                    <a:gd name="connsiteY7" fmla="*/ 481012 h 2396278"/>
                    <a:gd name="connsiteX8" fmla="*/ 6348411 w 7029449"/>
                    <a:gd name="connsiteY8" fmla="*/ 564356 h 2396278"/>
                    <a:gd name="connsiteX9" fmla="*/ 6248399 w 7029449"/>
                    <a:gd name="connsiteY9" fmla="*/ 681037 h 2396278"/>
                    <a:gd name="connsiteX10" fmla="*/ 6129336 w 7029449"/>
                    <a:gd name="connsiteY10" fmla="*/ 726281 h 2396278"/>
                    <a:gd name="connsiteX11" fmla="*/ 6038849 w 7029449"/>
                    <a:gd name="connsiteY11" fmla="*/ 797718 h 2396278"/>
                    <a:gd name="connsiteX12" fmla="*/ 6000749 w 7029449"/>
                    <a:gd name="connsiteY12" fmla="*/ 850106 h 2396278"/>
                    <a:gd name="connsiteX13" fmla="*/ 5993605 w 7029449"/>
                    <a:gd name="connsiteY13" fmla="*/ 959643 h 2396278"/>
                    <a:gd name="connsiteX14" fmla="*/ 5926930 w 7029449"/>
                    <a:gd name="connsiteY14" fmla="*/ 1076325 h 2396278"/>
                    <a:gd name="connsiteX15" fmla="*/ 5910261 w 7029449"/>
                    <a:gd name="connsiteY15" fmla="*/ 1114425 h 2396278"/>
                    <a:gd name="connsiteX16" fmla="*/ 5869780 w 7029449"/>
                    <a:gd name="connsiteY16" fmla="*/ 1159668 h 2396278"/>
                    <a:gd name="connsiteX17" fmla="*/ 5714999 w 7029449"/>
                    <a:gd name="connsiteY17" fmla="*/ 1140618 h 2396278"/>
                    <a:gd name="connsiteX18" fmla="*/ 5636418 w 7029449"/>
                    <a:gd name="connsiteY18" fmla="*/ 1116806 h 2396278"/>
                    <a:gd name="connsiteX19" fmla="*/ 5556820 w 7029449"/>
                    <a:gd name="connsiteY19" fmla="*/ 1123379 h 2396278"/>
                    <a:gd name="connsiteX20" fmla="*/ 5467349 w 7029449"/>
                    <a:gd name="connsiteY20" fmla="*/ 1121568 h 2396278"/>
                    <a:gd name="connsiteX21" fmla="*/ 5374604 w 7029449"/>
                    <a:gd name="connsiteY21" fmla="*/ 1070992 h 2396278"/>
                    <a:gd name="connsiteX22" fmla="*/ 5310186 w 7029449"/>
                    <a:gd name="connsiteY22" fmla="*/ 1066800 h 2396278"/>
                    <a:gd name="connsiteX23" fmla="*/ 5222080 w 7029449"/>
                    <a:gd name="connsiteY23" fmla="*/ 1071562 h 2396278"/>
                    <a:gd name="connsiteX24" fmla="*/ 5141118 w 7029449"/>
                    <a:gd name="connsiteY24" fmla="*/ 1104900 h 2396278"/>
                    <a:gd name="connsiteX25" fmla="*/ 5067299 w 7029449"/>
                    <a:gd name="connsiteY25" fmla="*/ 1112043 h 2396278"/>
                    <a:gd name="connsiteX26" fmla="*/ 4969668 w 7029449"/>
                    <a:gd name="connsiteY26" fmla="*/ 1140618 h 2396278"/>
                    <a:gd name="connsiteX27" fmla="*/ 4882206 w 7029449"/>
                    <a:gd name="connsiteY27" fmla="*/ 1316161 h 2396278"/>
                    <a:gd name="connsiteX28" fmla="*/ 4810198 w 7029449"/>
                    <a:gd name="connsiteY28" fmla="*/ 1388169 h 2396278"/>
                    <a:gd name="connsiteX29" fmla="*/ 4738190 w 7029449"/>
                    <a:gd name="connsiteY29" fmla="*/ 1460177 h 2396278"/>
                    <a:gd name="connsiteX30" fmla="*/ 4666182 w 7029449"/>
                    <a:gd name="connsiteY30" fmla="*/ 1532185 h 2396278"/>
                    <a:gd name="connsiteX31" fmla="*/ 4583905 w 7029449"/>
                    <a:gd name="connsiteY31" fmla="*/ 1643062 h 2396278"/>
                    <a:gd name="connsiteX32" fmla="*/ 4466827 w 7029449"/>
                    <a:gd name="connsiteY32" fmla="*/ 1774403 h 2396278"/>
                    <a:gd name="connsiteX33" fmla="*/ 4387799 w 7029449"/>
                    <a:gd name="connsiteY33" fmla="*/ 1840904 h 2396278"/>
                    <a:gd name="connsiteX34" fmla="*/ 4275782 w 7029449"/>
                    <a:gd name="connsiteY34" fmla="*/ 1872430 h 2396278"/>
                    <a:gd name="connsiteX35" fmla="*/ 4169568 w 7029449"/>
                    <a:gd name="connsiteY35" fmla="*/ 1919286 h 2396278"/>
                    <a:gd name="connsiteX36" fmla="*/ 4029074 w 7029449"/>
                    <a:gd name="connsiteY36" fmla="*/ 1931192 h 2396278"/>
                    <a:gd name="connsiteX37" fmla="*/ 3938586 w 7029449"/>
                    <a:gd name="connsiteY37" fmla="*/ 1974055 h 2396278"/>
                    <a:gd name="connsiteX38" fmla="*/ 3829049 w 7029449"/>
                    <a:gd name="connsiteY38" fmla="*/ 2045492 h 2396278"/>
                    <a:gd name="connsiteX39" fmla="*/ 3802855 w 7029449"/>
                    <a:gd name="connsiteY39" fmla="*/ 2069304 h 2396278"/>
                    <a:gd name="connsiteX40" fmla="*/ 3579018 w 7029449"/>
                    <a:gd name="connsiteY40" fmla="*/ 2059779 h 2396278"/>
                    <a:gd name="connsiteX41" fmla="*/ 3529110 w 7029449"/>
                    <a:gd name="connsiteY41" fmla="*/ 2089223 h 2396278"/>
                    <a:gd name="connsiteX42" fmla="*/ 3413000 w 7029449"/>
                    <a:gd name="connsiteY42" fmla="*/ 2101128 h 2396278"/>
                    <a:gd name="connsiteX43" fmla="*/ 3312318 w 7029449"/>
                    <a:gd name="connsiteY43" fmla="*/ 2095497 h 2396278"/>
                    <a:gd name="connsiteX44" fmla="*/ 3148011 w 7029449"/>
                    <a:gd name="connsiteY44" fmla="*/ 2066922 h 2396278"/>
                    <a:gd name="connsiteX45" fmla="*/ 3027039 w 7029449"/>
                    <a:gd name="connsiteY45" fmla="*/ 2032071 h 2396278"/>
                    <a:gd name="connsiteX46" fmla="*/ 2945605 w 7029449"/>
                    <a:gd name="connsiteY46" fmla="*/ 1971672 h 2396278"/>
                    <a:gd name="connsiteX47" fmla="*/ 2886074 w 7029449"/>
                    <a:gd name="connsiteY47" fmla="*/ 1902615 h 2396278"/>
                    <a:gd name="connsiteX48" fmla="*/ 2802730 w 7029449"/>
                    <a:gd name="connsiteY48" fmla="*/ 1845465 h 2396278"/>
                    <a:gd name="connsiteX49" fmla="*/ 2547936 w 7029449"/>
                    <a:gd name="connsiteY49" fmla="*/ 1759740 h 2396278"/>
                    <a:gd name="connsiteX50" fmla="*/ 2388393 w 7029449"/>
                    <a:gd name="connsiteY50" fmla="*/ 1569240 h 2396278"/>
                    <a:gd name="connsiteX51" fmla="*/ 2326084 w 7029449"/>
                    <a:gd name="connsiteY51" fmla="*/ 1481903 h 2396278"/>
                    <a:gd name="connsiteX52" fmla="*/ 2183606 w 7029449"/>
                    <a:gd name="connsiteY52" fmla="*/ 1371597 h 2396278"/>
                    <a:gd name="connsiteX53" fmla="*/ 2119486 w 7029449"/>
                    <a:gd name="connsiteY53" fmla="*/ 1250252 h 2396278"/>
                    <a:gd name="connsiteX54" fmla="*/ 2047875 w 7029449"/>
                    <a:gd name="connsiteY54" fmla="*/ 1200147 h 2396278"/>
                    <a:gd name="connsiteX55" fmla="*/ 2045494 w 7029449"/>
                    <a:gd name="connsiteY55" fmla="*/ 1114422 h 2396278"/>
                    <a:gd name="connsiteX56" fmla="*/ 1957387 w 7029449"/>
                    <a:gd name="connsiteY56" fmla="*/ 995359 h 2396278"/>
                    <a:gd name="connsiteX57" fmla="*/ 1859756 w 7029449"/>
                    <a:gd name="connsiteY57" fmla="*/ 962022 h 2396278"/>
                    <a:gd name="connsiteX58" fmla="*/ 1800225 w 7029449"/>
                    <a:gd name="connsiteY58" fmla="*/ 850103 h 2396278"/>
                    <a:gd name="connsiteX59" fmla="*/ 1601416 w 7029449"/>
                    <a:gd name="connsiteY59" fmla="*/ 727990 h 2396278"/>
                    <a:gd name="connsiteX60" fmla="*/ 1433512 w 7029449"/>
                    <a:gd name="connsiteY60" fmla="*/ 700084 h 2396278"/>
                    <a:gd name="connsiteX61" fmla="*/ 1397794 w 7029449"/>
                    <a:gd name="connsiteY61" fmla="*/ 685797 h 2396278"/>
                    <a:gd name="connsiteX62" fmla="*/ 1304925 w 7029449"/>
                    <a:gd name="connsiteY62" fmla="*/ 695322 h 2396278"/>
                    <a:gd name="connsiteX63" fmla="*/ 1209675 w 7029449"/>
                    <a:gd name="connsiteY63" fmla="*/ 704847 h 2396278"/>
                    <a:gd name="connsiteX64" fmla="*/ 1150144 w 7029449"/>
                    <a:gd name="connsiteY64" fmla="*/ 676272 h 2396278"/>
                    <a:gd name="connsiteX65" fmla="*/ 1076325 w 7029449"/>
                    <a:gd name="connsiteY65" fmla="*/ 695322 h 2396278"/>
                    <a:gd name="connsiteX66" fmla="*/ 1004887 w 7029449"/>
                    <a:gd name="connsiteY66" fmla="*/ 776284 h 2396278"/>
                    <a:gd name="connsiteX67" fmla="*/ 990600 w 7029449"/>
                    <a:gd name="connsiteY67" fmla="*/ 852484 h 2396278"/>
                    <a:gd name="connsiteX68" fmla="*/ 978694 w 7029449"/>
                    <a:gd name="connsiteY68" fmla="*/ 947734 h 2396278"/>
                    <a:gd name="connsiteX69" fmla="*/ 838200 w 7029449"/>
                    <a:gd name="connsiteY69" fmla="*/ 1131090 h 2396278"/>
                    <a:gd name="connsiteX70" fmla="*/ 692944 w 7029449"/>
                    <a:gd name="connsiteY70" fmla="*/ 1245390 h 2396278"/>
                    <a:gd name="connsiteX71" fmla="*/ 567555 w 7029449"/>
                    <a:gd name="connsiteY71" fmla="*/ 1307973 h 2396278"/>
                    <a:gd name="connsiteX72" fmla="*/ 469106 w 7029449"/>
                    <a:gd name="connsiteY72" fmla="*/ 1416840 h 2396278"/>
                    <a:gd name="connsiteX73" fmla="*/ 411956 w 7029449"/>
                    <a:gd name="connsiteY73" fmla="*/ 1500184 h 2396278"/>
                    <a:gd name="connsiteX74" fmla="*/ 337716 w 7029449"/>
                    <a:gd name="connsiteY74" fmla="*/ 1529528 h 2396278"/>
                    <a:gd name="connsiteX75" fmla="*/ 180975 w 7029449"/>
                    <a:gd name="connsiteY75" fmla="*/ 1502565 h 2396278"/>
                    <a:gd name="connsiteX76" fmla="*/ 66675 w 7029449"/>
                    <a:gd name="connsiteY76" fmla="*/ 1495422 h 2396278"/>
                    <a:gd name="connsiteX77" fmla="*/ 0 w 7029449"/>
                    <a:gd name="connsiteY77" fmla="*/ 1531140 h 2396278"/>
                    <a:gd name="connsiteX78" fmla="*/ 2430 w 7029449"/>
                    <a:gd name="connsiteY78" fmla="*/ 1615253 h 2396278"/>
                    <a:gd name="connsiteX79" fmla="*/ 201687 w 7029449"/>
                    <a:gd name="connsiteY79" fmla="*/ 2396278 h 2396278"/>
                    <a:gd name="connsiteX0" fmla="*/ 7103789 w 7103789"/>
                    <a:gd name="connsiteY0" fmla="*/ 0 h 2396278"/>
                    <a:gd name="connsiteX1" fmla="*/ 7065689 w 7103789"/>
                    <a:gd name="connsiteY1" fmla="*/ 59531 h 2396278"/>
                    <a:gd name="connsiteX2" fmla="*/ 6968058 w 7103789"/>
                    <a:gd name="connsiteY2" fmla="*/ 107156 h 2396278"/>
                    <a:gd name="connsiteX3" fmla="*/ 6915670 w 7103789"/>
                    <a:gd name="connsiteY3" fmla="*/ 233362 h 2396278"/>
                    <a:gd name="connsiteX4" fmla="*/ 6868045 w 7103789"/>
                    <a:gd name="connsiteY4" fmla="*/ 297656 h 2396278"/>
                    <a:gd name="connsiteX5" fmla="*/ 6763270 w 7103789"/>
                    <a:gd name="connsiteY5" fmla="*/ 364331 h 2396278"/>
                    <a:gd name="connsiteX6" fmla="*/ 6656114 w 7103789"/>
                    <a:gd name="connsiteY6" fmla="*/ 423862 h 2396278"/>
                    <a:gd name="connsiteX7" fmla="*/ 6551339 w 7103789"/>
                    <a:gd name="connsiteY7" fmla="*/ 481012 h 2396278"/>
                    <a:gd name="connsiteX8" fmla="*/ 6422751 w 7103789"/>
                    <a:gd name="connsiteY8" fmla="*/ 564356 h 2396278"/>
                    <a:gd name="connsiteX9" fmla="*/ 6322739 w 7103789"/>
                    <a:gd name="connsiteY9" fmla="*/ 681037 h 2396278"/>
                    <a:gd name="connsiteX10" fmla="*/ 6203676 w 7103789"/>
                    <a:gd name="connsiteY10" fmla="*/ 726281 h 2396278"/>
                    <a:gd name="connsiteX11" fmla="*/ 6113189 w 7103789"/>
                    <a:gd name="connsiteY11" fmla="*/ 797718 h 2396278"/>
                    <a:gd name="connsiteX12" fmla="*/ 6075089 w 7103789"/>
                    <a:gd name="connsiteY12" fmla="*/ 850106 h 2396278"/>
                    <a:gd name="connsiteX13" fmla="*/ 6067945 w 7103789"/>
                    <a:gd name="connsiteY13" fmla="*/ 959643 h 2396278"/>
                    <a:gd name="connsiteX14" fmla="*/ 6001270 w 7103789"/>
                    <a:gd name="connsiteY14" fmla="*/ 1076325 h 2396278"/>
                    <a:gd name="connsiteX15" fmla="*/ 5984601 w 7103789"/>
                    <a:gd name="connsiteY15" fmla="*/ 1114425 h 2396278"/>
                    <a:gd name="connsiteX16" fmla="*/ 5944120 w 7103789"/>
                    <a:gd name="connsiteY16" fmla="*/ 1159668 h 2396278"/>
                    <a:gd name="connsiteX17" fmla="*/ 5789339 w 7103789"/>
                    <a:gd name="connsiteY17" fmla="*/ 1140618 h 2396278"/>
                    <a:gd name="connsiteX18" fmla="*/ 5710758 w 7103789"/>
                    <a:gd name="connsiteY18" fmla="*/ 1116806 h 2396278"/>
                    <a:gd name="connsiteX19" fmla="*/ 5631160 w 7103789"/>
                    <a:gd name="connsiteY19" fmla="*/ 1123379 h 2396278"/>
                    <a:gd name="connsiteX20" fmla="*/ 5541689 w 7103789"/>
                    <a:gd name="connsiteY20" fmla="*/ 1121568 h 2396278"/>
                    <a:gd name="connsiteX21" fmla="*/ 5448944 w 7103789"/>
                    <a:gd name="connsiteY21" fmla="*/ 1070992 h 2396278"/>
                    <a:gd name="connsiteX22" fmla="*/ 5384526 w 7103789"/>
                    <a:gd name="connsiteY22" fmla="*/ 1066800 h 2396278"/>
                    <a:gd name="connsiteX23" fmla="*/ 5296420 w 7103789"/>
                    <a:gd name="connsiteY23" fmla="*/ 1071562 h 2396278"/>
                    <a:gd name="connsiteX24" fmla="*/ 5215458 w 7103789"/>
                    <a:gd name="connsiteY24" fmla="*/ 1104900 h 2396278"/>
                    <a:gd name="connsiteX25" fmla="*/ 5141639 w 7103789"/>
                    <a:gd name="connsiteY25" fmla="*/ 1112043 h 2396278"/>
                    <a:gd name="connsiteX26" fmla="*/ 5044008 w 7103789"/>
                    <a:gd name="connsiteY26" fmla="*/ 1140618 h 2396278"/>
                    <a:gd name="connsiteX27" fmla="*/ 4956546 w 7103789"/>
                    <a:gd name="connsiteY27" fmla="*/ 1316161 h 2396278"/>
                    <a:gd name="connsiteX28" fmla="*/ 4884538 w 7103789"/>
                    <a:gd name="connsiteY28" fmla="*/ 1388169 h 2396278"/>
                    <a:gd name="connsiteX29" fmla="*/ 4812530 w 7103789"/>
                    <a:gd name="connsiteY29" fmla="*/ 1460177 h 2396278"/>
                    <a:gd name="connsiteX30" fmla="*/ 4740522 w 7103789"/>
                    <a:gd name="connsiteY30" fmla="*/ 1532185 h 2396278"/>
                    <a:gd name="connsiteX31" fmla="*/ 4658245 w 7103789"/>
                    <a:gd name="connsiteY31" fmla="*/ 1643062 h 2396278"/>
                    <a:gd name="connsiteX32" fmla="*/ 4541167 w 7103789"/>
                    <a:gd name="connsiteY32" fmla="*/ 1774403 h 2396278"/>
                    <a:gd name="connsiteX33" fmla="*/ 4462139 w 7103789"/>
                    <a:gd name="connsiteY33" fmla="*/ 1840904 h 2396278"/>
                    <a:gd name="connsiteX34" fmla="*/ 4350122 w 7103789"/>
                    <a:gd name="connsiteY34" fmla="*/ 1872430 h 2396278"/>
                    <a:gd name="connsiteX35" fmla="*/ 4243908 w 7103789"/>
                    <a:gd name="connsiteY35" fmla="*/ 1919286 h 2396278"/>
                    <a:gd name="connsiteX36" fmla="*/ 4103414 w 7103789"/>
                    <a:gd name="connsiteY36" fmla="*/ 1931192 h 2396278"/>
                    <a:gd name="connsiteX37" fmla="*/ 4012926 w 7103789"/>
                    <a:gd name="connsiteY37" fmla="*/ 1974055 h 2396278"/>
                    <a:gd name="connsiteX38" fmla="*/ 3903389 w 7103789"/>
                    <a:gd name="connsiteY38" fmla="*/ 2045492 h 2396278"/>
                    <a:gd name="connsiteX39" fmla="*/ 3877195 w 7103789"/>
                    <a:gd name="connsiteY39" fmla="*/ 2069304 h 2396278"/>
                    <a:gd name="connsiteX40" fmla="*/ 3653358 w 7103789"/>
                    <a:gd name="connsiteY40" fmla="*/ 2059779 h 2396278"/>
                    <a:gd name="connsiteX41" fmla="*/ 3603450 w 7103789"/>
                    <a:gd name="connsiteY41" fmla="*/ 2089223 h 2396278"/>
                    <a:gd name="connsiteX42" fmla="*/ 3487340 w 7103789"/>
                    <a:gd name="connsiteY42" fmla="*/ 2101128 h 2396278"/>
                    <a:gd name="connsiteX43" fmla="*/ 3386658 w 7103789"/>
                    <a:gd name="connsiteY43" fmla="*/ 2095497 h 2396278"/>
                    <a:gd name="connsiteX44" fmla="*/ 3222351 w 7103789"/>
                    <a:gd name="connsiteY44" fmla="*/ 2066922 h 2396278"/>
                    <a:gd name="connsiteX45" fmla="*/ 3101379 w 7103789"/>
                    <a:gd name="connsiteY45" fmla="*/ 2032071 h 2396278"/>
                    <a:gd name="connsiteX46" fmla="*/ 3019945 w 7103789"/>
                    <a:gd name="connsiteY46" fmla="*/ 1971672 h 2396278"/>
                    <a:gd name="connsiteX47" fmla="*/ 2960414 w 7103789"/>
                    <a:gd name="connsiteY47" fmla="*/ 1902615 h 2396278"/>
                    <a:gd name="connsiteX48" fmla="*/ 2877070 w 7103789"/>
                    <a:gd name="connsiteY48" fmla="*/ 1845465 h 2396278"/>
                    <a:gd name="connsiteX49" fmla="*/ 2622276 w 7103789"/>
                    <a:gd name="connsiteY49" fmla="*/ 1759740 h 2396278"/>
                    <a:gd name="connsiteX50" fmla="*/ 2462733 w 7103789"/>
                    <a:gd name="connsiteY50" fmla="*/ 1569240 h 2396278"/>
                    <a:gd name="connsiteX51" fmla="*/ 2400424 w 7103789"/>
                    <a:gd name="connsiteY51" fmla="*/ 1481903 h 2396278"/>
                    <a:gd name="connsiteX52" fmla="*/ 2257946 w 7103789"/>
                    <a:gd name="connsiteY52" fmla="*/ 1371597 h 2396278"/>
                    <a:gd name="connsiteX53" fmla="*/ 2193826 w 7103789"/>
                    <a:gd name="connsiteY53" fmla="*/ 1250252 h 2396278"/>
                    <a:gd name="connsiteX54" fmla="*/ 2122215 w 7103789"/>
                    <a:gd name="connsiteY54" fmla="*/ 1200147 h 2396278"/>
                    <a:gd name="connsiteX55" fmla="*/ 2119834 w 7103789"/>
                    <a:gd name="connsiteY55" fmla="*/ 1114422 h 2396278"/>
                    <a:gd name="connsiteX56" fmla="*/ 2031727 w 7103789"/>
                    <a:gd name="connsiteY56" fmla="*/ 995359 h 2396278"/>
                    <a:gd name="connsiteX57" fmla="*/ 1934096 w 7103789"/>
                    <a:gd name="connsiteY57" fmla="*/ 962022 h 2396278"/>
                    <a:gd name="connsiteX58" fmla="*/ 1874565 w 7103789"/>
                    <a:gd name="connsiteY58" fmla="*/ 850103 h 2396278"/>
                    <a:gd name="connsiteX59" fmla="*/ 1675756 w 7103789"/>
                    <a:gd name="connsiteY59" fmla="*/ 727990 h 2396278"/>
                    <a:gd name="connsiteX60" fmla="*/ 1507852 w 7103789"/>
                    <a:gd name="connsiteY60" fmla="*/ 700084 h 2396278"/>
                    <a:gd name="connsiteX61" fmla="*/ 1472134 w 7103789"/>
                    <a:gd name="connsiteY61" fmla="*/ 685797 h 2396278"/>
                    <a:gd name="connsiteX62" fmla="*/ 1379265 w 7103789"/>
                    <a:gd name="connsiteY62" fmla="*/ 695322 h 2396278"/>
                    <a:gd name="connsiteX63" fmla="*/ 1284015 w 7103789"/>
                    <a:gd name="connsiteY63" fmla="*/ 704847 h 2396278"/>
                    <a:gd name="connsiteX64" fmla="*/ 1224484 w 7103789"/>
                    <a:gd name="connsiteY64" fmla="*/ 676272 h 2396278"/>
                    <a:gd name="connsiteX65" fmla="*/ 1150665 w 7103789"/>
                    <a:gd name="connsiteY65" fmla="*/ 695322 h 2396278"/>
                    <a:gd name="connsiteX66" fmla="*/ 1079227 w 7103789"/>
                    <a:gd name="connsiteY66" fmla="*/ 776284 h 2396278"/>
                    <a:gd name="connsiteX67" fmla="*/ 1064940 w 7103789"/>
                    <a:gd name="connsiteY67" fmla="*/ 852484 h 2396278"/>
                    <a:gd name="connsiteX68" fmla="*/ 1053034 w 7103789"/>
                    <a:gd name="connsiteY68" fmla="*/ 947734 h 2396278"/>
                    <a:gd name="connsiteX69" fmla="*/ 912540 w 7103789"/>
                    <a:gd name="connsiteY69" fmla="*/ 1131090 h 2396278"/>
                    <a:gd name="connsiteX70" fmla="*/ 767284 w 7103789"/>
                    <a:gd name="connsiteY70" fmla="*/ 1245390 h 2396278"/>
                    <a:gd name="connsiteX71" fmla="*/ 641895 w 7103789"/>
                    <a:gd name="connsiteY71" fmla="*/ 1307973 h 2396278"/>
                    <a:gd name="connsiteX72" fmla="*/ 543446 w 7103789"/>
                    <a:gd name="connsiteY72" fmla="*/ 1416840 h 2396278"/>
                    <a:gd name="connsiteX73" fmla="*/ 486296 w 7103789"/>
                    <a:gd name="connsiteY73" fmla="*/ 1500184 h 2396278"/>
                    <a:gd name="connsiteX74" fmla="*/ 412056 w 7103789"/>
                    <a:gd name="connsiteY74" fmla="*/ 1529528 h 2396278"/>
                    <a:gd name="connsiteX75" fmla="*/ 255315 w 7103789"/>
                    <a:gd name="connsiteY75" fmla="*/ 1502565 h 2396278"/>
                    <a:gd name="connsiteX76" fmla="*/ 141015 w 7103789"/>
                    <a:gd name="connsiteY76" fmla="*/ 1495422 h 2396278"/>
                    <a:gd name="connsiteX77" fmla="*/ 74340 w 7103789"/>
                    <a:gd name="connsiteY77" fmla="*/ 1531140 h 2396278"/>
                    <a:gd name="connsiteX78" fmla="*/ 76770 w 7103789"/>
                    <a:gd name="connsiteY78" fmla="*/ 1615253 h 2396278"/>
                    <a:gd name="connsiteX79" fmla="*/ 0 w 7103789"/>
                    <a:gd name="connsiteY79" fmla="*/ 1720698 h 2396278"/>
                    <a:gd name="connsiteX80" fmla="*/ 276027 w 7103789"/>
                    <a:gd name="connsiteY80" fmla="*/ 2396278 h 2396278"/>
                    <a:gd name="connsiteX0" fmla="*/ 7196137 w 7196137"/>
                    <a:gd name="connsiteY0" fmla="*/ 0 h 2396278"/>
                    <a:gd name="connsiteX1" fmla="*/ 7158037 w 7196137"/>
                    <a:gd name="connsiteY1" fmla="*/ 59531 h 2396278"/>
                    <a:gd name="connsiteX2" fmla="*/ 7060406 w 7196137"/>
                    <a:gd name="connsiteY2" fmla="*/ 107156 h 2396278"/>
                    <a:gd name="connsiteX3" fmla="*/ 7008018 w 7196137"/>
                    <a:gd name="connsiteY3" fmla="*/ 233362 h 2396278"/>
                    <a:gd name="connsiteX4" fmla="*/ 6960393 w 7196137"/>
                    <a:gd name="connsiteY4" fmla="*/ 297656 h 2396278"/>
                    <a:gd name="connsiteX5" fmla="*/ 6855618 w 7196137"/>
                    <a:gd name="connsiteY5" fmla="*/ 364331 h 2396278"/>
                    <a:gd name="connsiteX6" fmla="*/ 6748462 w 7196137"/>
                    <a:gd name="connsiteY6" fmla="*/ 423862 h 2396278"/>
                    <a:gd name="connsiteX7" fmla="*/ 6643687 w 7196137"/>
                    <a:gd name="connsiteY7" fmla="*/ 481012 h 2396278"/>
                    <a:gd name="connsiteX8" fmla="*/ 6515099 w 7196137"/>
                    <a:gd name="connsiteY8" fmla="*/ 564356 h 2396278"/>
                    <a:gd name="connsiteX9" fmla="*/ 6415087 w 7196137"/>
                    <a:gd name="connsiteY9" fmla="*/ 681037 h 2396278"/>
                    <a:gd name="connsiteX10" fmla="*/ 6296024 w 7196137"/>
                    <a:gd name="connsiteY10" fmla="*/ 726281 h 2396278"/>
                    <a:gd name="connsiteX11" fmla="*/ 6205537 w 7196137"/>
                    <a:gd name="connsiteY11" fmla="*/ 797718 h 2396278"/>
                    <a:gd name="connsiteX12" fmla="*/ 6167437 w 7196137"/>
                    <a:gd name="connsiteY12" fmla="*/ 850106 h 2396278"/>
                    <a:gd name="connsiteX13" fmla="*/ 6160293 w 7196137"/>
                    <a:gd name="connsiteY13" fmla="*/ 959643 h 2396278"/>
                    <a:gd name="connsiteX14" fmla="*/ 6093618 w 7196137"/>
                    <a:gd name="connsiteY14" fmla="*/ 1076325 h 2396278"/>
                    <a:gd name="connsiteX15" fmla="*/ 6076949 w 7196137"/>
                    <a:gd name="connsiteY15" fmla="*/ 1114425 h 2396278"/>
                    <a:gd name="connsiteX16" fmla="*/ 6036468 w 7196137"/>
                    <a:gd name="connsiteY16" fmla="*/ 1159668 h 2396278"/>
                    <a:gd name="connsiteX17" fmla="*/ 5881687 w 7196137"/>
                    <a:gd name="connsiteY17" fmla="*/ 1140618 h 2396278"/>
                    <a:gd name="connsiteX18" fmla="*/ 5803106 w 7196137"/>
                    <a:gd name="connsiteY18" fmla="*/ 1116806 h 2396278"/>
                    <a:gd name="connsiteX19" fmla="*/ 5723508 w 7196137"/>
                    <a:gd name="connsiteY19" fmla="*/ 1123379 h 2396278"/>
                    <a:gd name="connsiteX20" fmla="*/ 5634037 w 7196137"/>
                    <a:gd name="connsiteY20" fmla="*/ 1121568 h 2396278"/>
                    <a:gd name="connsiteX21" fmla="*/ 5541292 w 7196137"/>
                    <a:gd name="connsiteY21" fmla="*/ 1070992 h 2396278"/>
                    <a:gd name="connsiteX22" fmla="*/ 5476874 w 7196137"/>
                    <a:gd name="connsiteY22" fmla="*/ 1066800 h 2396278"/>
                    <a:gd name="connsiteX23" fmla="*/ 5388768 w 7196137"/>
                    <a:gd name="connsiteY23" fmla="*/ 1071562 h 2396278"/>
                    <a:gd name="connsiteX24" fmla="*/ 5307806 w 7196137"/>
                    <a:gd name="connsiteY24" fmla="*/ 1104900 h 2396278"/>
                    <a:gd name="connsiteX25" fmla="*/ 5233987 w 7196137"/>
                    <a:gd name="connsiteY25" fmla="*/ 1112043 h 2396278"/>
                    <a:gd name="connsiteX26" fmla="*/ 5136356 w 7196137"/>
                    <a:gd name="connsiteY26" fmla="*/ 1140618 h 2396278"/>
                    <a:gd name="connsiteX27" fmla="*/ 5048894 w 7196137"/>
                    <a:gd name="connsiteY27" fmla="*/ 1316161 h 2396278"/>
                    <a:gd name="connsiteX28" fmla="*/ 4976886 w 7196137"/>
                    <a:gd name="connsiteY28" fmla="*/ 1388169 h 2396278"/>
                    <a:gd name="connsiteX29" fmla="*/ 4904878 w 7196137"/>
                    <a:gd name="connsiteY29" fmla="*/ 1460177 h 2396278"/>
                    <a:gd name="connsiteX30" fmla="*/ 4832870 w 7196137"/>
                    <a:gd name="connsiteY30" fmla="*/ 1532185 h 2396278"/>
                    <a:gd name="connsiteX31" fmla="*/ 4750593 w 7196137"/>
                    <a:gd name="connsiteY31" fmla="*/ 1643062 h 2396278"/>
                    <a:gd name="connsiteX32" fmla="*/ 4633515 w 7196137"/>
                    <a:gd name="connsiteY32" fmla="*/ 1774403 h 2396278"/>
                    <a:gd name="connsiteX33" fmla="*/ 4554487 w 7196137"/>
                    <a:gd name="connsiteY33" fmla="*/ 1840904 h 2396278"/>
                    <a:gd name="connsiteX34" fmla="*/ 4442470 w 7196137"/>
                    <a:gd name="connsiteY34" fmla="*/ 1872430 h 2396278"/>
                    <a:gd name="connsiteX35" fmla="*/ 4336256 w 7196137"/>
                    <a:gd name="connsiteY35" fmla="*/ 1919286 h 2396278"/>
                    <a:gd name="connsiteX36" fmla="*/ 4195762 w 7196137"/>
                    <a:gd name="connsiteY36" fmla="*/ 1931192 h 2396278"/>
                    <a:gd name="connsiteX37" fmla="*/ 4105274 w 7196137"/>
                    <a:gd name="connsiteY37" fmla="*/ 1974055 h 2396278"/>
                    <a:gd name="connsiteX38" fmla="*/ 3995737 w 7196137"/>
                    <a:gd name="connsiteY38" fmla="*/ 2045492 h 2396278"/>
                    <a:gd name="connsiteX39" fmla="*/ 3969543 w 7196137"/>
                    <a:gd name="connsiteY39" fmla="*/ 2069304 h 2396278"/>
                    <a:gd name="connsiteX40" fmla="*/ 3745706 w 7196137"/>
                    <a:gd name="connsiteY40" fmla="*/ 2059779 h 2396278"/>
                    <a:gd name="connsiteX41" fmla="*/ 3695798 w 7196137"/>
                    <a:gd name="connsiteY41" fmla="*/ 2089223 h 2396278"/>
                    <a:gd name="connsiteX42" fmla="*/ 3579688 w 7196137"/>
                    <a:gd name="connsiteY42" fmla="*/ 2101128 h 2396278"/>
                    <a:gd name="connsiteX43" fmla="*/ 3479006 w 7196137"/>
                    <a:gd name="connsiteY43" fmla="*/ 2095497 h 2396278"/>
                    <a:gd name="connsiteX44" fmla="*/ 3314699 w 7196137"/>
                    <a:gd name="connsiteY44" fmla="*/ 2066922 h 2396278"/>
                    <a:gd name="connsiteX45" fmla="*/ 3193727 w 7196137"/>
                    <a:gd name="connsiteY45" fmla="*/ 2032071 h 2396278"/>
                    <a:gd name="connsiteX46" fmla="*/ 3112293 w 7196137"/>
                    <a:gd name="connsiteY46" fmla="*/ 1971672 h 2396278"/>
                    <a:gd name="connsiteX47" fmla="*/ 3052762 w 7196137"/>
                    <a:gd name="connsiteY47" fmla="*/ 1902615 h 2396278"/>
                    <a:gd name="connsiteX48" fmla="*/ 2969418 w 7196137"/>
                    <a:gd name="connsiteY48" fmla="*/ 1845465 h 2396278"/>
                    <a:gd name="connsiteX49" fmla="*/ 2714624 w 7196137"/>
                    <a:gd name="connsiteY49" fmla="*/ 1759740 h 2396278"/>
                    <a:gd name="connsiteX50" fmla="*/ 2555081 w 7196137"/>
                    <a:gd name="connsiteY50" fmla="*/ 1569240 h 2396278"/>
                    <a:gd name="connsiteX51" fmla="*/ 2492772 w 7196137"/>
                    <a:gd name="connsiteY51" fmla="*/ 1481903 h 2396278"/>
                    <a:gd name="connsiteX52" fmla="*/ 2350294 w 7196137"/>
                    <a:gd name="connsiteY52" fmla="*/ 1371597 h 2396278"/>
                    <a:gd name="connsiteX53" fmla="*/ 2286174 w 7196137"/>
                    <a:gd name="connsiteY53" fmla="*/ 1250252 h 2396278"/>
                    <a:gd name="connsiteX54" fmla="*/ 2214563 w 7196137"/>
                    <a:gd name="connsiteY54" fmla="*/ 1200147 h 2396278"/>
                    <a:gd name="connsiteX55" fmla="*/ 2212182 w 7196137"/>
                    <a:gd name="connsiteY55" fmla="*/ 1114422 h 2396278"/>
                    <a:gd name="connsiteX56" fmla="*/ 2124075 w 7196137"/>
                    <a:gd name="connsiteY56" fmla="*/ 995359 h 2396278"/>
                    <a:gd name="connsiteX57" fmla="*/ 2026444 w 7196137"/>
                    <a:gd name="connsiteY57" fmla="*/ 962022 h 2396278"/>
                    <a:gd name="connsiteX58" fmla="*/ 1966913 w 7196137"/>
                    <a:gd name="connsiteY58" fmla="*/ 850103 h 2396278"/>
                    <a:gd name="connsiteX59" fmla="*/ 1768104 w 7196137"/>
                    <a:gd name="connsiteY59" fmla="*/ 727990 h 2396278"/>
                    <a:gd name="connsiteX60" fmla="*/ 1600200 w 7196137"/>
                    <a:gd name="connsiteY60" fmla="*/ 700084 h 2396278"/>
                    <a:gd name="connsiteX61" fmla="*/ 1564482 w 7196137"/>
                    <a:gd name="connsiteY61" fmla="*/ 685797 h 2396278"/>
                    <a:gd name="connsiteX62" fmla="*/ 1471613 w 7196137"/>
                    <a:gd name="connsiteY62" fmla="*/ 695322 h 2396278"/>
                    <a:gd name="connsiteX63" fmla="*/ 1376363 w 7196137"/>
                    <a:gd name="connsiteY63" fmla="*/ 704847 h 2396278"/>
                    <a:gd name="connsiteX64" fmla="*/ 1316832 w 7196137"/>
                    <a:gd name="connsiteY64" fmla="*/ 676272 h 2396278"/>
                    <a:gd name="connsiteX65" fmla="*/ 1243013 w 7196137"/>
                    <a:gd name="connsiteY65" fmla="*/ 695322 h 2396278"/>
                    <a:gd name="connsiteX66" fmla="*/ 1171575 w 7196137"/>
                    <a:gd name="connsiteY66" fmla="*/ 776284 h 2396278"/>
                    <a:gd name="connsiteX67" fmla="*/ 1157288 w 7196137"/>
                    <a:gd name="connsiteY67" fmla="*/ 852484 h 2396278"/>
                    <a:gd name="connsiteX68" fmla="*/ 1145382 w 7196137"/>
                    <a:gd name="connsiteY68" fmla="*/ 947734 h 2396278"/>
                    <a:gd name="connsiteX69" fmla="*/ 1004888 w 7196137"/>
                    <a:gd name="connsiteY69" fmla="*/ 1131090 h 2396278"/>
                    <a:gd name="connsiteX70" fmla="*/ 859632 w 7196137"/>
                    <a:gd name="connsiteY70" fmla="*/ 1245390 h 2396278"/>
                    <a:gd name="connsiteX71" fmla="*/ 734243 w 7196137"/>
                    <a:gd name="connsiteY71" fmla="*/ 1307973 h 2396278"/>
                    <a:gd name="connsiteX72" fmla="*/ 635794 w 7196137"/>
                    <a:gd name="connsiteY72" fmla="*/ 1416840 h 2396278"/>
                    <a:gd name="connsiteX73" fmla="*/ 578644 w 7196137"/>
                    <a:gd name="connsiteY73" fmla="*/ 1500184 h 2396278"/>
                    <a:gd name="connsiteX74" fmla="*/ 504404 w 7196137"/>
                    <a:gd name="connsiteY74" fmla="*/ 1529528 h 2396278"/>
                    <a:gd name="connsiteX75" fmla="*/ 347663 w 7196137"/>
                    <a:gd name="connsiteY75" fmla="*/ 1502565 h 2396278"/>
                    <a:gd name="connsiteX76" fmla="*/ 233363 w 7196137"/>
                    <a:gd name="connsiteY76" fmla="*/ 1495422 h 2396278"/>
                    <a:gd name="connsiteX77" fmla="*/ 166688 w 7196137"/>
                    <a:gd name="connsiteY77" fmla="*/ 1531140 h 2396278"/>
                    <a:gd name="connsiteX78" fmla="*/ 169118 w 7196137"/>
                    <a:gd name="connsiteY78" fmla="*/ 1615253 h 2396278"/>
                    <a:gd name="connsiteX79" fmla="*/ 92348 w 7196137"/>
                    <a:gd name="connsiteY79" fmla="*/ 1720698 h 2396278"/>
                    <a:gd name="connsiteX80" fmla="*/ 0 w 7196137"/>
                    <a:gd name="connsiteY80" fmla="*/ 1850228 h 2396278"/>
                    <a:gd name="connsiteX81" fmla="*/ 368375 w 7196137"/>
                    <a:gd name="connsiteY81" fmla="*/ 2396278 h 2396278"/>
                    <a:gd name="connsiteX0" fmla="*/ 7312818 w 7312818"/>
                    <a:gd name="connsiteY0" fmla="*/ 0 h 2396278"/>
                    <a:gd name="connsiteX1" fmla="*/ 7274718 w 7312818"/>
                    <a:gd name="connsiteY1" fmla="*/ 59531 h 2396278"/>
                    <a:gd name="connsiteX2" fmla="*/ 7177087 w 7312818"/>
                    <a:gd name="connsiteY2" fmla="*/ 107156 h 2396278"/>
                    <a:gd name="connsiteX3" fmla="*/ 7124699 w 7312818"/>
                    <a:gd name="connsiteY3" fmla="*/ 233362 h 2396278"/>
                    <a:gd name="connsiteX4" fmla="*/ 7077074 w 7312818"/>
                    <a:gd name="connsiteY4" fmla="*/ 297656 h 2396278"/>
                    <a:gd name="connsiteX5" fmla="*/ 6972299 w 7312818"/>
                    <a:gd name="connsiteY5" fmla="*/ 364331 h 2396278"/>
                    <a:gd name="connsiteX6" fmla="*/ 6865143 w 7312818"/>
                    <a:gd name="connsiteY6" fmla="*/ 423862 h 2396278"/>
                    <a:gd name="connsiteX7" fmla="*/ 6760368 w 7312818"/>
                    <a:gd name="connsiteY7" fmla="*/ 481012 h 2396278"/>
                    <a:gd name="connsiteX8" fmla="*/ 6631780 w 7312818"/>
                    <a:gd name="connsiteY8" fmla="*/ 564356 h 2396278"/>
                    <a:gd name="connsiteX9" fmla="*/ 6531768 w 7312818"/>
                    <a:gd name="connsiteY9" fmla="*/ 681037 h 2396278"/>
                    <a:gd name="connsiteX10" fmla="*/ 6412705 w 7312818"/>
                    <a:gd name="connsiteY10" fmla="*/ 726281 h 2396278"/>
                    <a:gd name="connsiteX11" fmla="*/ 6322218 w 7312818"/>
                    <a:gd name="connsiteY11" fmla="*/ 797718 h 2396278"/>
                    <a:gd name="connsiteX12" fmla="*/ 6284118 w 7312818"/>
                    <a:gd name="connsiteY12" fmla="*/ 850106 h 2396278"/>
                    <a:gd name="connsiteX13" fmla="*/ 6276974 w 7312818"/>
                    <a:gd name="connsiteY13" fmla="*/ 959643 h 2396278"/>
                    <a:gd name="connsiteX14" fmla="*/ 6210299 w 7312818"/>
                    <a:gd name="connsiteY14" fmla="*/ 1076325 h 2396278"/>
                    <a:gd name="connsiteX15" fmla="*/ 6193630 w 7312818"/>
                    <a:gd name="connsiteY15" fmla="*/ 1114425 h 2396278"/>
                    <a:gd name="connsiteX16" fmla="*/ 6153149 w 7312818"/>
                    <a:gd name="connsiteY16" fmla="*/ 1159668 h 2396278"/>
                    <a:gd name="connsiteX17" fmla="*/ 5998368 w 7312818"/>
                    <a:gd name="connsiteY17" fmla="*/ 1140618 h 2396278"/>
                    <a:gd name="connsiteX18" fmla="*/ 5919787 w 7312818"/>
                    <a:gd name="connsiteY18" fmla="*/ 1116806 h 2396278"/>
                    <a:gd name="connsiteX19" fmla="*/ 5840189 w 7312818"/>
                    <a:gd name="connsiteY19" fmla="*/ 1123379 h 2396278"/>
                    <a:gd name="connsiteX20" fmla="*/ 5750718 w 7312818"/>
                    <a:gd name="connsiteY20" fmla="*/ 1121568 h 2396278"/>
                    <a:gd name="connsiteX21" fmla="*/ 5657973 w 7312818"/>
                    <a:gd name="connsiteY21" fmla="*/ 1070992 h 2396278"/>
                    <a:gd name="connsiteX22" fmla="*/ 5593555 w 7312818"/>
                    <a:gd name="connsiteY22" fmla="*/ 1066800 h 2396278"/>
                    <a:gd name="connsiteX23" fmla="*/ 5505449 w 7312818"/>
                    <a:gd name="connsiteY23" fmla="*/ 1071562 h 2396278"/>
                    <a:gd name="connsiteX24" fmla="*/ 5424487 w 7312818"/>
                    <a:gd name="connsiteY24" fmla="*/ 1104900 h 2396278"/>
                    <a:gd name="connsiteX25" fmla="*/ 5350668 w 7312818"/>
                    <a:gd name="connsiteY25" fmla="*/ 1112043 h 2396278"/>
                    <a:gd name="connsiteX26" fmla="*/ 5253037 w 7312818"/>
                    <a:gd name="connsiteY26" fmla="*/ 1140618 h 2396278"/>
                    <a:gd name="connsiteX27" fmla="*/ 5165575 w 7312818"/>
                    <a:gd name="connsiteY27" fmla="*/ 1316161 h 2396278"/>
                    <a:gd name="connsiteX28" fmla="*/ 5093567 w 7312818"/>
                    <a:gd name="connsiteY28" fmla="*/ 1388169 h 2396278"/>
                    <a:gd name="connsiteX29" fmla="*/ 5021559 w 7312818"/>
                    <a:gd name="connsiteY29" fmla="*/ 1460177 h 2396278"/>
                    <a:gd name="connsiteX30" fmla="*/ 4949551 w 7312818"/>
                    <a:gd name="connsiteY30" fmla="*/ 1532185 h 2396278"/>
                    <a:gd name="connsiteX31" fmla="*/ 4867274 w 7312818"/>
                    <a:gd name="connsiteY31" fmla="*/ 1643062 h 2396278"/>
                    <a:gd name="connsiteX32" fmla="*/ 4750196 w 7312818"/>
                    <a:gd name="connsiteY32" fmla="*/ 1774403 h 2396278"/>
                    <a:gd name="connsiteX33" fmla="*/ 4671168 w 7312818"/>
                    <a:gd name="connsiteY33" fmla="*/ 1840904 h 2396278"/>
                    <a:gd name="connsiteX34" fmla="*/ 4559151 w 7312818"/>
                    <a:gd name="connsiteY34" fmla="*/ 1872430 h 2396278"/>
                    <a:gd name="connsiteX35" fmla="*/ 4452937 w 7312818"/>
                    <a:gd name="connsiteY35" fmla="*/ 1919286 h 2396278"/>
                    <a:gd name="connsiteX36" fmla="*/ 4312443 w 7312818"/>
                    <a:gd name="connsiteY36" fmla="*/ 1931192 h 2396278"/>
                    <a:gd name="connsiteX37" fmla="*/ 4221955 w 7312818"/>
                    <a:gd name="connsiteY37" fmla="*/ 1974055 h 2396278"/>
                    <a:gd name="connsiteX38" fmla="*/ 4112418 w 7312818"/>
                    <a:gd name="connsiteY38" fmla="*/ 2045492 h 2396278"/>
                    <a:gd name="connsiteX39" fmla="*/ 4086224 w 7312818"/>
                    <a:gd name="connsiteY39" fmla="*/ 2069304 h 2396278"/>
                    <a:gd name="connsiteX40" fmla="*/ 3862387 w 7312818"/>
                    <a:gd name="connsiteY40" fmla="*/ 2059779 h 2396278"/>
                    <a:gd name="connsiteX41" fmla="*/ 3812479 w 7312818"/>
                    <a:gd name="connsiteY41" fmla="*/ 2089223 h 2396278"/>
                    <a:gd name="connsiteX42" fmla="*/ 3696369 w 7312818"/>
                    <a:gd name="connsiteY42" fmla="*/ 2101128 h 2396278"/>
                    <a:gd name="connsiteX43" fmla="*/ 3595687 w 7312818"/>
                    <a:gd name="connsiteY43" fmla="*/ 2095497 h 2396278"/>
                    <a:gd name="connsiteX44" fmla="*/ 3431380 w 7312818"/>
                    <a:gd name="connsiteY44" fmla="*/ 2066922 h 2396278"/>
                    <a:gd name="connsiteX45" fmla="*/ 3310408 w 7312818"/>
                    <a:gd name="connsiteY45" fmla="*/ 2032071 h 2396278"/>
                    <a:gd name="connsiteX46" fmla="*/ 3228974 w 7312818"/>
                    <a:gd name="connsiteY46" fmla="*/ 1971672 h 2396278"/>
                    <a:gd name="connsiteX47" fmla="*/ 3169443 w 7312818"/>
                    <a:gd name="connsiteY47" fmla="*/ 1902615 h 2396278"/>
                    <a:gd name="connsiteX48" fmla="*/ 3086099 w 7312818"/>
                    <a:gd name="connsiteY48" fmla="*/ 1845465 h 2396278"/>
                    <a:gd name="connsiteX49" fmla="*/ 2831305 w 7312818"/>
                    <a:gd name="connsiteY49" fmla="*/ 1759740 h 2396278"/>
                    <a:gd name="connsiteX50" fmla="*/ 2671762 w 7312818"/>
                    <a:gd name="connsiteY50" fmla="*/ 1569240 h 2396278"/>
                    <a:gd name="connsiteX51" fmla="*/ 2609453 w 7312818"/>
                    <a:gd name="connsiteY51" fmla="*/ 1481903 h 2396278"/>
                    <a:gd name="connsiteX52" fmla="*/ 2466975 w 7312818"/>
                    <a:gd name="connsiteY52" fmla="*/ 1371597 h 2396278"/>
                    <a:gd name="connsiteX53" fmla="*/ 2402855 w 7312818"/>
                    <a:gd name="connsiteY53" fmla="*/ 1250252 h 2396278"/>
                    <a:gd name="connsiteX54" fmla="*/ 2331244 w 7312818"/>
                    <a:gd name="connsiteY54" fmla="*/ 1200147 h 2396278"/>
                    <a:gd name="connsiteX55" fmla="*/ 2328863 w 7312818"/>
                    <a:gd name="connsiteY55" fmla="*/ 1114422 h 2396278"/>
                    <a:gd name="connsiteX56" fmla="*/ 2240756 w 7312818"/>
                    <a:gd name="connsiteY56" fmla="*/ 995359 h 2396278"/>
                    <a:gd name="connsiteX57" fmla="*/ 2143125 w 7312818"/>
                    <a:gd name="connsiteY57" fmla="*/ 962022 h 2396278"/>
                    <a:gd name="connsiteX58" fmla="*/ 2083594 w 7312818"/>
                    <a:gd name="connsiteY58" fmla="*/ 850103 h 2396278"/>
                    <a:gd name="connsiteX59" fmla="*/ 1884785 w 7312818"/>
                    <a:gd name="connsiteY59" fmla="*/ 727990 h 2396278"/>
                    <a:gd name="connsiteX60" fmla="*/ 1716881 w 7312818"/>
                    <a:gd name="connsiteY60" fmla="*/ 700084 h 2396278"/>
                    <a:gd name="connsiteX61" fmla="*/ 1681163 w 7312818"/>
                    <a:gd name="connsiteY61" fmla="*/ 685797 h 2396278"/>
                    <a:gd name="connsiteX62" fmla="*/ 1588294 w 7312818"/>
                    <a:gd name="connsiteY62" fmla="*/ 695322 h 2396278"/>
                    <a:gd name="connsiteX63" fmla="*/ 1493044 w 7312818"/>
                    <a:gd name="connsiteY63" fmla="*/ 704847 h 2396278"/>
                    <a:gd name="connsiteX64" fmla="*/ 1433513 w 7312818"/>
                    <a:gd name="connsiteY64" fmla="*/ 676272 h 2396278"/>
                    <a:gd name="connsiteX65" fmla="*/ 1359694 w 7312818"/>
                    <a:gd name="connsiteY65" fmla="*/ 695322 h 2396278"/>
                    <a:gd name="connsiteX66" fmla="*/ 1288256 w 7312818"/>
                    <a:gd name="connsiteY66" fmla="*/ 776284 h 2396278"/>
                    <a:gd name="connsiteX67" fmla="*/ 1273969 w 7312818"/>
                    <a:gd name="connsiteY67" fmla="*/ 852484 h 2396278"/>
                    <a:gd name="connsiteX68" fmla="*/ 1262063 w 7312818"/>
                    <a:gd name="connsiteY68" fmla="*/ 947734 h 2396278"/>
                    <a:gd name="connsiteX69" fmla="*/ 1121569 w 7312818"/>
                    <a:gd name="connsiteY69" fmla="*/ 1131090 h 2396278"/>
                    <a:gd name="connsiteX70" fmla="*/ 976313 w 7312818"/>
                    <a:gd name="connsiteY70" fmla="*/ 1245390 h 2396278"/>
                    <a:gd name="connsiteX71" fmla="*/ 850924 w 7312818"/>
                    <a:gd name="connsiteY71" fmla="*/ 1307973 h 2396278"/>
                    <a:gd name="connsiteX72" fmla="*/ 752475 w 7312818"/>
                    <a:gd name="connsiteY72" fmla="*/ 1416840 h 2396278"/>
                    <a:gd name="connsiteX73" fmla="*/ 695325 w 7312818"/>
                    <a:gd name="connsiteY73" fmla="*/ 1500184 h 2396278"/>
                    <a:gd name="connsiteX74" fmla="*/ 621085 w 7312818"/>
                    <a:gd name="connsiteY74" fmla="*/ 1529528 h 2396278"/>
                    <a:gd name="connsiteX75" fmla="*/ 464344 w 7312818"/>
                    <a:gd name="connsiteY75" fmla="*/ 1502565 h 2396278"/>
                    <a:gd name="connsiteX76" fmla="*/ 350044 w 7312818"/>
                    <a:gd name="connsiteY76" fmla="*/ 1495422 h 2396278"/>
                    <a:gd name="connsiteX77" fmla="*/ 283369 w 7312818"/>
                    <a:gd name="connsiteY77" fmla="*/ 1531140 h 2396278"/>
                    <a:gd name="connsiteX78" fmla="*/ 285799 w 7312818"/>
                    <a:gd name="connsiteY78" fmla="*/ 1615253 h 2396278"/>
                    <a:gd name="connsiteX79" fmla="*/ 209029 w 7312818"/>
                    <a:gd name="connsiteY79" fmla="*/ 1720698 h 2396278"/>
                    <a:gd name="connsiteX80" fmla="*/ 116681 w 7312818"/>
                    <a:gd name="connsiteY80" fmla="*/ 1850228 h 2396278"/>
                    <a:gd name="connsiteX81" fmla="*/ 0 w 7312818"/>
                    <a:gd name="connsiteY81" fmla="*/ 1952622 h 2396278"/>
                    <a:gd name="connsiteX82" fmla="*/ 485056 w 7312818"/>
                    <a:gd name="connsiteY82" fmla="*/ 2396278 h 2396278"/>
                    <a:gd name="connsiteX0" fmla="*/ 7410449 w 7410449"/>
                    <a:gd name="connsiteY0" fmla="*/ 0 h 2396278"/>
                    <a:gd name="connsiteX1" fmla="*/ 7372349 w 7410449"/>
                    <a:gd name="connsiteY1" fmla="*/ 59531 h 2396278"/>
                    <a:gd name="connsiteX2" fmla="*/ 7274718 w 7410449"/>
                    <a:gd name="connsiteY2" fmla="*/ 107156 h 2396278"/>
                    <a:gd name="connsiteX3" fmla="*/ 7222330 w 7410449"/>
                    <a:gd name="connsiteY3" fmla="*/ 233362 h 2396278"/>
                    <a:gd name="connsiteX4" fmla="*/ 7174705 w 7410449"/>
                    <a:gd name="connsiteY4" fmla="*/ 297656 h 2396278"/>
                    <a:gd name="connsiteX5" fmla="*/ 7069930 w 7410449"/>
                    <a:gd name="connsiteY5" fmla="*/ 364331 h 2396278"/>
                    <a:gd name="connsiteX6" fmla="*/ 6962774 w 7410449"/>
                    <a:gd name="connsiteY6" fmla="*/ 423862 h 2396278"/>
                    <a:gd name="connsiteX7" fmla="*/ 6857999 w 7410449"/>
                    <a:gd name="connsiteY7" fmla="*/ 481012 h 2396278"/>
                    <a:gd name="connsiteX8" fmla="*/ 6729411 w 7410449"/>
                    <a:gd name="connsiteY8" fmla="*/ 564356 h 2396278"/>
                    <a:gd name="connsiteX9" fmla="*/ 6629399 w 7410449"/>
                    <a:gd name="connsiteY9" fmla="*/ 681037 h 2396278"/>
                    <a:gd name="connsiteX10" fmla="*/ 6510336 w 7410449"/>
                    <a:gd name="connsiteY10" fmla="*/ 726281 h 2396278"/>
                    <a:gd name="connsiteX11" fmla="*/ 6419849 w 7410449"/>
                    <a:gd name="connsiteY11" fmla="*/ 797718 h 2396278"/>
                    <a:gd name="connsiteX12" fmla="*/ 6381749 w 7410449"/>
                    <a:gd name="connsiteY12" fmla="*/ 850106 h 2396278"/>
                    <a:gd name="connsiteX13" fmla="*/ 6374605 w 7410449"/>
                    <a:gd name="connsiteY13" fmla="*/ 959643 h 2396278"/>
                    <a:gd name="connsiteX14" fmla="*/ 6307930 w 7410449"/>
                    <a:gd name="connsiteY14" fmla="*/ 1076325 h 2396278"/>
                    <a:gd name="connsiteX15" fmla="*/ 6291261 w 7410449"/>
                    <a:gd name="connsiteY15" fmla="*/ 1114425 h 2396278"/>
                    <a:gd name="connsiteX16" fmla="*/ 6250780 w 7410449"/>
                    <a:gd name="connsiteY16" fmla="*/ 1159668 h 2396278"/>
                    <a:gd name="connsiteX17" fmla="*/ 6095999 w 7410449"/>
                    <a:gd name="connsiteY17" fmla="*/ 1140618 h 2396278"/>
                    <a:gd name="connsiteX18" fmla="*/ 6017418 w 7410449"/>
                    <a:gd name="connsiteY18" fmla="*/ 1116806 h 2396278"/>
                    <a:gd name="connsiteX19" fmla="*/ 5937820 w 7410449"/>
                    <a:gd name="connsiteY19" fmla="*/ 1123379 h 2396278"/>
                    <a:gd name="connsiteX20" fmla="*/ 5848349 w 7410449"/>
                    <a:gd name="connsiteY20" fmla="*/ 1121568 h 2396278"/>
                    <a:gd name="connsiteX21" fmla="*/ 5755604 w 7410449"/>
                    <a:gd name="connsiteY21" fmla="*/ 1070992 h 2396278"/>
                    <a:gd name="connsiteX22" fmla="*/ 5691186 w 7410449"/>
                    <a:gd name="connsiteY22" fmla="*/ 1066800 h 2396278"/>
                    <a:gd name="connsiteX23" fmla="*/ 5603080 w 7410449"/>
                    <a:gd name="connsiteY23" fmla="*/ 1071562 h 2396278"/>
                    <a:gd name="connsiteX24" fmla="*/ 5522118 w 7410449"/>
                    <a:gd name="connsiteY24" fmla="*/ 1104900 h 2396278"/>
                    <a:gd name="connsiteX25" fmla="*/ 5448299 w 7410449"/>
                    <a:gd name="connsiteY25" fmla="*/ 1112043 h 2396278"/>
                    <a:gd name="connsiteX26" fmla="*/ 5350668 w 7410449"/>
                    <a:gd name="connsiteY26" fmla="*/ 1140618 h 2396278"/>
                    <a:gd name="connsiteX27" fmla="*/ 5263206 w 7410449"/>
                    <a:gd name="connsiteY27" fmla="*/ 1316161 h 2396278"/>
                    <a:gd name="connsiteX28" fmla="*/ 5191198 w 7410449"/>
                    <a:gd name="connsiteY28" fmla="*/ 1388169 h 2396278"/>
                    <a:gd name="connsiteX29" fmla="*/ 5119190 w 7410449"/>
                    <a:gd name="connsiteY29" fmla="*/ 1460177 h 2396278"/>
                    <a:gd name="connsiteX30" fmla="*/ 5047182 w 7410449"/>
                    <a:gd name="connsiteY30" fmla="*/ 1532185 h 2396278"/>
                    <a:gd name="connsiteX31" fmla="*/ 4964905 w 7410449"/>
                    <a:gd name="connsiteY31" fmla="*/ 1643062 h 2396278"/>
                    <a:gd name="connsiteX32" fmla="*/ 4847827 w 7410449"/>
                    <a:gd name="connsiteY32" fmla="*/ 1774403 h 2396278"/>
                    <a:gd name="connsiteX33" fmla="*/ 4768799 w 7410449"/>
                    <a:gd name="connsiteY33" fmla="*/ 1840904 h 2396278"/>
                    <a:gd name="connsiteX34" fmla="*/ 4656782 w 7410449"/>
                    <a:gd name="connsiteY34" fmla="*/ 1872430 h 2396278"/>
                    <a:gd name="connsiteX35" fmla="*/ 4550568 w 7410449"/>
                    <a:gd name="connsiteY35" fmla="*/ 1919286 h 2396278"/>
                    <a:gd name="connsiteX36" fmla="*/ 4410074 w 7410449"/>
                    <a:gd name="connsiteY36" fmla="*/ 1931192 h 2396278"/>
                    <a:gd name="connsiteX37" fmla="*/ 4319586 w 7410449"/>
                    <a:gd name="connsiteY37" fmla="*/ 1974055 h 2396278"/>
                    <a:gd name="connsiteX38" fmla="*/ 4210049 w 7410449"/>
                    <a:gd name="connsiteY38" fmla="*/ 2045492 h 2396278"/>
                    <a:gd name="connsiteX39" fmla="*/ 4183855 w 7410449"/>
                    <a:gd name="connsiteY39" fmla="*/ 2069304 h 2396278"/>
                    <a:gd name="connsiteX40" fmla="*/ 3960018 w 7410449"/>
                    <a:gd name="connsiteY40" fmla="*/ 2059779 h 2396278"/>
                    <a:gd name="connsiteX41" fmla="*/ 3910110 w 7410449"/>
                    <a:gd name="connsiteY41" fmla="*/ 2089223 h 2396278"/>
                    <a:gd name="connsiteX42" fmla="*/ 3794000 w 7410449"/>
                    <a:gd name="connsiteY42" fmla="*/ 2101128 h 2396278"/>
                    <a:gd name="connsiteX43" fmla="*/ 3693318 w 7410449"/>
                    <a:gd name="connsiteY43" fmla="*/ 2095497 h 2396278"/>
                    <a:gd name="connsiteX44" fmla="*/ 3529011 w 7410449"/>
                    <a:gd name="connsiteY44" fmla="*/ 2066922 h 2396278"/>
                    <a:gd name="connsiteX45" fmla="*/ 3408039 w 7410449"/>
                    <a:gd name="connsiteY45" fmla="*/ 2032071 h 2396278"/>
                    <a:gd name="connsiteX46" fmla="*/ 3326605 w 7410449"/>
                    <a:gd name="connsiteY46" fmla="*/ 1971672 h 2396278"/>
                    <a:gd name="connsiteX47" fmla="*/ 3267074 w 7410449"/>
                    <a:gd name="connsiteY47" fmla="*/ 1902615 h 2396278"/>
                    <a:gd name="connsiteX48" fmla="*/ 3183730 w 7410449"/>
                    <a:gd name="connsiteY48" fmla="*/ 1845465 h 2396278"/>
                    <a:gd name="connsiteX49" fmla="*/ 2928936 w 7410449"/>
                    <a:gd name="connsiteY49" fmla="*/ 1759740 h 2396278"/>
                    <a:gd name="connsiteX50" fmla="*/ 2769393 w 7410449"/>
                    <a:gd name="connsiteY50" fmla="*/ 1569240 h 2396278"/>
                    <a:gd name="connsiteX51" fmla="*/ 2707084 w 7410449"/>
                    <a:gd name="connsiteY51" fmla="*/ 1481903 h 2396278"/>
                    <a:gd name="connsiteX52" fmla="*/ 2564606 w 7410449"/>
                    <a:gd name="connsiteY52" fmla="*/ 1371597 h 2396278"/>
                    <a:gd name="connsiteX53" fmla="*/ 2500486 w 7410449"/>
                    <a:gd name="connsiteY53" fmla="*/ 1250252 h 2396278"/>
                    <a:gd name="connsiteX54" fmla="*/ 2428875 w 7410449"/>
                    <a:gd name="connsiteY54" fmla="*/ 1200147 h 2396278"/>
                    <a:gd name="connsiteX55" fmla="*/ 2426494 w 7410449"/>
                    <a:gd name="connsiteY55" fmla="*/ 1114422 h 2396278"/>
                    <a:gd name="connsiteX56" fmla="*/ 2338387 w 7410449"/>
                    <a:gd name="connsiteY56" fmla="*/ 995359 h 2396278"/>
                    <a:gd name="connsiteX57" fmla="*/ 2240756 w 7410449"/>
                    <a:gd name="connsiteY57" fmla="*/ 962022 h 2396278"/>
                    <a:gd name="connsiteX58" fmla="*/ 2181225 w 7410449"/>
                    <a:gd name="connsiteY58" fmla="*/ 850103 h 2396278"/>
                    <a:gd name="connsiteX59" fmla="*/ 1982416 w 7410449"/>
                    <a:gd name="connsiteY59" fmla="*/ 727990 h 2396278"/>
                    <a:gd name="connsiteX60" fmla="*/ 1814512 w 7410449"/>
                    <a:gd name="connsiteY60" fmla="*/ 700084 h 2396278"/>
                    <a:gd name="connsiteX61" fmla="*/ 1778794 w 7410449"/>
                    <a:gd name="connsiteY61" fmla="*/ 685797 h 2396278"/>
                    <a:gd name="connsiteX62" fmla="*/ 1685925 w 7410449"/>
                    <a:gd name="connsiteY62" fmla="*/ 695322 h 2396278"/>
                    <a:gd name="connsiteX63" fmla="*/ 1590675 w 7410449"/>
                    <a:gd name="connsiteY63" fmla="*/ 704847 h 2396278"/>
                    <a:gd name="connsiteX64" fmla="*/ 1531144 w 7410449"/>
                    <a:gd name="connsiteY64" fmla="*/ 676272 h 2396278"/>
                    <a:gd name="connsiteX65" fmla="*/ 1457325 w 7410449"/>
                    <a:gd name="connsiteY65" fmla="*/ 695322 h 2396278"/>
                    <a:gd name="connsiteX66" fmla="*/ 1385887 w 7410449"/>
                    <a:gd name="connsiteY66" fmla="*/ 776284 h 2396278"/>
                    <a:gd name="connsiteX67" fmla="*/ 1371600 w 7410449"/>
                    <a:gd name="connsiteY67" fmla="*/ 852484 h 2396278"/>
                    <a:gd name="connsiteX68" fmla="*/ 1359694 w 7410449"/>
                    <a:gd name="connsiteY68" fmla="*/ 947734 h 2396278"/>
                    <a:gd name="connsiteX69" fmla="*/ 1219200 w 7410449"/>
                    <a:gd name="connsiteY69" fmla="*/ 1131090 h 2396278"/>
                    <a:gd name="connsiteX70" fmla="*/ 1073944 w 7410449"/>
                    <a:gd name="connsiteY70" fmla="*/ 1245390 h 2396278"/>
                    <a:gd name="connsiteX71" fmla="*/ 948555 w 7410449"/>
                    <a:gd name="connsiteY71" fmla="*/ 1307973 h 2396278"/>
                    <a:gd name="connsiteX72" fmla="*/ 850106 w 7410449"/>
                    <a:gd name="connsiteY72" fmla="*/ 1416840 h 2396278"/>
                    <a:gd name="connsiteX73" fmla="*/ 792956 w 7410449"/>
                    <a:gd name="connsiteY73" fmla="*/ 1500184 h 2396278"/>
                    <a:gd name="connsiteX74" fmla="*/ 718716 w 7410449"/>
                    <a:gd name="connsiteY74" fmla="*/ 1529528 h 2396278"/>
                    <a:gd name="connsiteX75" fmla="*/ 561975 w 7410449"/>
                    <a:gd name="connsiteY75" fmla="*/ 1502565 h 2396278"/>
                    <a:gd name="connsiteX76" fmla="*/ 447675 w 7410449"/>
                    <a:gd name="connsiteY76" fmla="*/ 1495422 h 2396278"/>
                    <a:gd name="connsiteX77" fmla="*/ 381000 w 7410449"/>
                    <a:gd name="connsiteY77" fmla="*/ 1531140 h 2396278"/>
                    <a:gd name="connsiteX78" fmla="*/ 383430 w 7410449"/>
                    <a:gd name="connsiteY78" fmla="*/ 1615253 h 2396278"/>
                    <a:gd name="connsiteX79" fmla="*/ 306660 w 7410449"/>
                    <a:gd name="connsiteY79" fmla="*/ 1720698 h 2396278"/>
                    <a:gd name="connsiteX80" fmla="*/ 214312 w 7410449"/>
                    <a:gd name="connsiteY80" fmla="*/ 1850228 h 2396278"/>
                    <a:gd name="connsiteX81" fmla="*/ 97631 w 7410449"/>
                    <a:gd name="connsiteY81" fmla="*/ 1952622 h 2396278"/>
                    <a:gd name="connsiteX82" fmla="*/ 0 w 7410449"/>
                    <a:gd name="connsiteY82" fmla="*/ 2026440 h 2396278"/>
                    <a:gd name="connsiteX83" fmla="*/ 582687 w 7410449"/>
                    <a:gd name="connsiteY83" fmla="*/ 2396278 h 2396278"/>
                    <a:gd name="connsiteX0" fmla="*/ 7410449 w 7410449"/>
                    <a:gd name="connsiteY0" fmla="*/ 0 h 2101128"/>
                    <a:gd name="connsiteX1" fmla="*/ 7372349 w 7410449"/>
                    <a:gd name="connsiteY1" fmla="*/ 59531 h 2101128"/>
                    <a:gd name="connsiteX2" fmla="*/ 7274718 w 7410449"/>
                    <a:gd name="connsiteY2" fmla="*/ 107156 h 2101128"/>
                    <a:gd name="connsiteX3" fmla="*/ 7222330 w 7410449"/>
                    <a:gd name="connsiteY3" fmla="*/ 233362 h 2101128"/>
                    <a:gd name="connsiteX4" fmla="*/ 7174705 w 7410449"/>
                    <a:gd name="connsiteY4" fmla="*/ 297656 h 2101128"/>
                    <a:gd name="connsiteX5" fmla="*/ 7069930 w 7410449"/>
                    <a:gd name="connsiteY5" fmla="*/ 364331 h 2101128"/>
                    <a:gd name="connsiteX6" fmla="*/ 6962774 w 7410449"/>
                    <a:gd name="connsiteY6" fmla="*/ 423862 h 2101128"/>
                    <a:gd name="connsiteX7" fmla="*/ 6857999 w 7410449"/>
                    <a:gd name="connsiteY7" fmla="*/ 481012 h 2101128"/>
                    <a:gd name="connsiteX8" fmla="*/ 6729411 w 7410449"/>
                    <a:gd name="connsiteY8" fmla="*/ 564356 h 2101128"/>
                    <a:gd name="connsiteX9" fmla="*/ 6629399 w 7410449"/>
                    <a:gd name="connsiteY9" fmla="*/ 681037 h 2101128"/>
                    <a:gd name="connsiteX10" fmla="*/ 6510336 w 7410449"/>
                    <a:gd name="connsiteY10" fmla="*/ 726281 h 2101128"/>
                    <a:gd name="connsiteX11" fmla="*/ 6419849 w 7410449"/>
                    <a:gd name="connsiteY11" fmla="*/ 797718 h 2101128"/>
                    <a:gd name="connsiteX12" fmla="*/ 6381749 w 7410449"/>
                    <a:gd name="connsiteY12" fmla="*/ 850106 h 2101128"/>
                    <a:gd name="connsiteX13" fmla="*/ 6374605 w 7410449"/>
                    <a:gd name="connsiteY13" fmla="*/ 959643 h 2101128"/>
                    <a:gd name="connsiteX14" fmla="*/ 6307930 w 7410449"/>
                    <a:gd name="connsiteY14" fmla="*/ 1076325 h 2101128"/>
                    <a:gd name="connsiteX15" fmla="*/ 6291261 w 7410449"/>
                    <a:gd name="connsiteY15" fmla="*/ 1114425 h 2101128"/>
                    <a:gd name="connsiteX16" fmla="*/ 6250780 w 7410449"/>
                    <a:gd name="connsiteY16" fmla="*/ 1159668 h 2101128"/>
                    <a:gd name="connsiteX17" fmla="*/ 6095999 w 7410449"/>
                    <a:gd name="connsiteY17" fmla="*/ 1140618 h 2101128"/>
                    <a:gd name="connsiteX18" fmla="*/ 6017418 w 7410449"/>
                    <a:gd name="connsiteY18" fmla="*/ 1116806 h 2101128"/>
                    <a:gd name="connsiteX19" fmla="*/ 5937820 w 7410449"/>
                    <a:gd name="connsiteY19" fmla="*/ 1123379 h 2101128"/>
                    <a:gd name="connsiteX20" fmla="*/ 5848349 w 7410449"/>
                    <a:gd name="connsiteY20" fmla="*/ 1121568 h 2101128"/>
                    <a:gd name="connsiteX21" fmla="*/ 5755604 w 7410449"/>
                    <a:gd name="connsiteY21" fmla="*/ 1070992 h 2101128"/>
                    <a:gd name="connsiteX22" fmla="*/ 5691186 w 7410449"/>
                    <a:gd name="connsiteY22" fmla="*/ 1066800 h 2101128"/>
                    <a:gd name="connsiteX23" fmla="*/ 5603080 w 7410449"/>
                    <a:gd name="connsiteY23" fmla="*/ 1071562 h 2101128"/>
                    <a:gd name="connsiteX24" fmla="*/ 5522118 w 7410449"/>
                    <a:gd name="connsiteY24" fmla="*/ 1104900 h 2101128"/>
                    <a:gd name="connsiteX25" fmla="*/ 5448299 w 7410449"/>
                    <a:gd name="connsiteY25" fmla="*/ 1112043 h 2101128"/>
                    <a:gd name="connsiteX26" fmla="*/ 5350668 w 7410449"/>
                    <a:gd name="connsiteY26" fmla="*/ 1140618 h 2101128"/>
                    <a:gd name="connsiteX27" fmla="*/ 5263206 w 7410449"/>
                    <a:gd name="connsiteY27" fmla="*/ 1316161 h 2101128"/>
                    <a:gd name="connsiteX28" fmla="*/ 5191198 w 7410449"/>
                    <a:gd name="connsiteY28" fmla="*/ 1388169 h 2101128"/>
                    <a:gd name="connsiteX29" fmla="*/ 5119190 w 7410449"/>
                    <a:gd name="connsiteY29" fmla="*/ 1460177 h 2101128"/>
                    <a:gd name="connsiteX30" fmla="*/ 5047182 w 7410449"/>
                    <a:gd name="connsiteY30" fmla="*/ 1532185 h 2101128"/>
                    <a:gd name="connsiteX31" fmla="*/ 4964905 w 7410449"/>
                    <a:gd name="connsiteY31" fmla="*/ 1643062 h 2101128"/>
                    <a:gd name="connsiteX32" fmla="*/ 4847827 w 7410449"/>
                    <a:gd name="connsiteY32" fmla="*/ 1774403 h 2101128"/>
                    <a:gd name="connsiteX33" fmla="*/ 4768799 w 7410449"/>
                    <a:gd name="connsiteY33" fmla="*/ 1840904 h 2101128"/>
                    <a:gd name="connsiteX34" fmla="*/ 4656782 w 7410449"/>
                    <a:gd name="connsiteY34" fmla="*/ 1872430 h 2101128"/>
                    <a:gd name="connsiteX35" fmla="*/ 4550568 w 7410449"/>
                    <a:gd name="connsiteY35" fmla="*/ 1919286 h 2101128"/>
                    <a:gd name="connsiteX36" fmla="*/ 4410074 w 7410449"/>
                    <a:gd name="connsiteY36" fmla="*/ 1931192 h 2101128"/>
                    <a:gd name="connsiteX37" fmla="*/ 4319586 w 7410449"/>
                    <a:gd name="connsiteY37" fmla="*/ 1974055 h 2101128"/>
                    <a:gd name="connsiteX38" fmla="*/ 4210049 w 7410449"/>
                    <a:gd name="connsiteY38" fmla="*/ 2045492 h 2101128"/>
                    <a:gd name="connsiteX39" fmla="*/ 4183855 w 7410449"/>
                    <a:gd name="connsiteY39" fmla="*/ 2069304 h 2101128"/>
                    <a:gd name="connsiteX40" fmla="*/ 3960018 w 7410449"/>
                    <a:gd name="connsiteY40" fmla="*/ 2059779 h 2101128"/>
                    <a:gd name="connsiteX41" fmla="*/ 3910110 w 7410449"/>
                    <a:gd name="connsiteY41" fmla="*/ 2089223 h 2101128"/>
                    <a:gd name="connsiteX42" fmla="*/ 3794000 w 7410449"/>
                    <a:gd name="connsiteY42" fmla="*/ 2101128 h 2101128"/>
                    <a:gd name="connsiteX43" fmla="*/ 3693318 w 7410449"/>
                    <a:gd name="connsiteY43" fmla="*/ 2095497 h 2101128"/>
                    <a:gd name="connsiteX44" fmla="*/ 3529011 w 7410449"/>
                    <a:gd name="connsiteY44" fmla="*/ 2066922 h 2101128"/>
                    <a:gd name="connsiteX45" fmla="*/ 3408039 w 7410449"/>
                    <a:gd name="connsiteY45" fmla="*/ 2032071 h 2101128"/>
                    <a:gd name="connsiteX46" fmla="*/ 3326605 w 7410449"/>
                    <a:gd name="connsiteY46" fmla="*/ 1971672 h 2101128"/>
                    <a:gd name="connsiteX47" fmla="*/ 3267074 w 7410449"/>
                    <a:gd name="connsiteY47" fmla="*/ 1902615 h 2101128"/>
                    <a:gd name="connsiteX48" fmla="*/ 3183730 w 7410449"/>
                    <a:gd name="connsiteY48" fmla="*/ 1845465 h 2101128"/>
                    <a:gd name="connsiteX49" fmla="*/ 2928936 w 7410449"/>
                    <a:gd name="connsiteY49" fmla="*/ 1759740 h 2101128"/>
                    <a:gd name="connsiteX50" fmla="*/ 2769393 w 7410449"/>
                    <a:gd name="connsiteY50" fmla="*/ 1569240 h 2101128"/>
                    <a:gd name="connsiteX51" fmla="*/ 2707084 w 7410449"/>
                    <a:gd name="connsiteY51" fmla="*/ 1481903 h 2101128"/>
                    <a:gd name="connsiteX52" fmla="*/ 2564606 w 7410449"/>
                    <a:gd name="connsiteY52" fmla="*/ 1371597 h 2101128"/>
                    <a:gd name="connsiteX53" fmla="*/ 2500486 w 7410449"/>
                    <a:gd name="connsiteY53" fmla="*/ 1250252 h 2101128"/>
                    <a:gd name="connsiteX54" fmla="*/ 2428875 w 7410449"/>
                    <a:gd name="connsiteY54" fmla="*/ 1200147 h 2101128"/>
                    <a:gd name="connsiteX55" fmla="*/ 2426494 w 7410449"/>
                    <a:gd name="connsiteY55" fmla="*/ 1114422 h 2101128"/>
                    <a:gd name="connsiteX56" fmla="*/ 2338387 w 7410449"/>
                    <a:gd name="connsiteY56" fmla="*/ 995359 h 2101128"/>
                    <a:gd name="connsiteX57" fmla="*/ 2240756 w 7410449"/>
                    <a:gd name="connsiteY57" fmla="*/ 962022 h 2101128"/>
                    <a:gd name="connsiteX58" fmla="*/ 2181225 w 7410449"/>
                    <a:gd name="connsiteY58" fmla="*/ 850103 h 2101128"/>
                    <a:gd name="connsiteX59" fmla="*/ 1982416 w 7410449"/>
                    <a:gd name="connsiteY59" fmla="*/ 727990 h 2101128"/>
                    <a:gd name="connsiteX60" fmla="*/ 1814512 w 7410449"/>
                    <a:gd name="connsiteY60" fmla="*/ 700084 h 2101128"/>
                    <a:gd name="connsiteX61" fmla="*/ 1778794 w 7410449"/>
                    <a:gd name="connsiteY61" fmla="*/ 685797 h 2101128"/>
                    <a:gd name="connsiteX62" fmla="*/ 1685925 w 7410449"/>
                    <a:gd name="connsiteY62" fmla="*/ 695322 h 2101128"/>
                    <a:gd name="connsiteX63" fmla="*/ 1590675 w 7410449"/>
                    <a:gd name="connsiteY63" fmla="*/ 704847 h 2101128"/>
                    <a:gd name="connsiteX64" fmla="*/ 1531144 w 7410449"/>
                    <a:gd name="connsiteY64" fmla="*/ 676272 h 2101128"/>
                    <a:gd name="connsiteX65" fmla="*/ 1457325 w 7410449"/>
                    <a:gd name="connsiteY65" fmla="*/ 695322 h 2101128"/>
                    <a:gd name="connsiteX66" fmla="*/ 1385887 w 7410449"/>
                    <a:gd name="connsiteY66" fmla="*/ 776284 h 2101128"/>
                    <a:gd name="connsiteX67" fmla="*/ 1371600 w 7410449"/>
                    <a:gd name="connsiteY67" fmla="*/ 852484 h 2101128"/>
                    <a:gd name="connsiteX68" fmla="*/ 1359694 w 7410449"/>
                    <a:gd name="connsiteY68" fmla="*/ 947734 h 2101128"/>
                    <a:gd name="connsiteX69" fmla="*/ 1219200 w 7410449"/>
                    <a:gd name="connsiteY69" fmla="*/ 1131090 h 2101128"/>
                    <a:gd name="connsiteX70" fmla="*/ 1073944 w 7410449"/>
                    <a:gd name="connsiteY70" fmla="*/ 1245390 h 2101128"/>
                    <a:gd name="connsiteX71" fmla="*/ 948555 w 7410449"/>
                    <a:gd name="connsiteY71" fmla="*/ 1307973 h 2101128"/>
                    <a:gd name="connsiteX72" fmla="*/ 850106 w 7410449"/>
                    <a:gd name="connsiteY72" fmla="*/ 1416840 h 2101128"/>
                    <a:gd name="connsiteX73" fmla="*/ 792956 w 7410449"/>
                    <a:gd name="connsiteY73" fmla="*/ 1500184 h 2101128"/>
                    <a:gd name="connsiteX74" fmla="*/ 718716 w 7410449"/>
                    <a:gd name="connsiteY74" fmla="*/ 1529528 h 2101128"/>
                    <a:gd name="connsiteX75" fmla="*/ 561975 w 7410449"/>
                    <a:gd name="connsiteY75" fmla="*/ 1502565 h 2101128"/>
                    <a:gd name="connsiteX76" fmla="*/ 447675 w 7410449"/>
                    <a:gd name="connsiteY76" fmla="*/ 1495422 h 2101128"/>
                    <a:gd name="connsiteX77" fmla="*/ 381000 w 7410449"/>
                    <a:gd name="connsiteY77" fmla="*/ 1531140 h 2101128"/>
                    <a:gd name="connsiteX78" fmla="*/ 383430 w 7410449"/>
                    <a:gd name="connsiteY78" fmla="*/ 1615253 h 2101128"/>
                    <a:gd name="connsiteX79" fmla="*/ 306660 w 7410449"/>
                    <a:gd name="connsiteY79" fmla="*/ 1720698 h 2101128"/>
                    <a:gd name="connsiteX80" fmla="*/ 214312 w 7410449"/>
                    <a:gd name="connsiteY80" fmla="*/ 1850228 h 2101128"/>
                    <a:gd name="connsiteX81" fmla="*/ 97631 w 7410449"/>
                    <a:gd name="connsiteY81" fmla="*/ 1952622 h 2101128"/>
                    <a:gd name="connsiteX82" fmla="*/ 0 w 7410449"/>
                    <a:gd name="connsiteY82" fmla="*/ 2026440 h 2101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7410449" h="2101128">
                      <a:moveTo>
                        <a:pt x="7410449" y="0"/>
                      </a:moveTo>
                      <a:lnTo>
                        <a:pt x="7372349" y="59531"/>
                      </a:lnTo>
                      <a:lnTo>
                        <a:pt x="7274718" y="107156"/>
                      </a:lnTo>
                      <a:lnTo>
                        <a:pt x="7222330" y="233362"/>
                      </a:lnTo>
                      <a:lnTo>
                        <a:pt x="7174705" y="297656"/>
                      </a:lnTo>
                      <a:lnTo>
                        <a:pt x="7069930" y="364331"/>
                      </a:lnTo>
                      <a:lnTo>
                        <a:pt x="6962774" y="423862"/>
                      </a:lnTo>
                      <a:lnTo>
                        <a:pt x="6857999" y="481012"/>
                      </a:lnTo>
                      <a:lnTo>
                        <a:pt x="6729411" y="564356"/>
                      </a:lnTo>
                      <a:lnTo>
                        <a:pt x="6629399" y="681037"/>
                      </a:lnTo>
                      <a:lnTo>
                        <a:pt x="6510336" y="726281"/>
                      </a:lnTo>
                      <a:lnTo>
                        <a:pt x="6419849" y="797718"/>
                      </a:lnTo>
                      <a:lnTo>
                        <a:pt x="6381749" y="850106"/>
                      </a:lnTo>
                      <a:lnTo>
                        <a:pt x="6374605" y="959643"/>
                      </a:lnTo>
                      <a:lnTo>
                        <a:pt x="6307930" y="1076325"/>
                      </a:lnTo>
                      <a:lnTo>
                        <a:pt x="6291261" y="1114425"/>
                      </a:lnTo>
                      <a:lnTo>
                        <a:pt x="6250780" y="1159668"/>
                      </a:lnTo>
                      <a:lnTo>
                        <a:pt x="6095999" y="1140618"/>
                      </a:lnTo>
                      <a:lnTo>
                        <a:pt x="6017418" y="1116806"/>
                      </a:lnTo>
                      <a:lnTo>
                        <a:pt x="5937820" y="1123379"/>
                      </a:lnTo>
                      <a:lnTo>
                        <a:pt x="5848349" y="1121568"/>
                      </a:lnTo>
                      <a:lnTo>
                        <a:pt x="5755604" y="1070992"/>
                      </a:lnTo>
                      <a:lnTo>
                        <a:pt x="5691186" y="1066800"/>
                      </a:lnTo>
                      <a:lnTo>
                        <a:pt x="5603080" y="1071562"/>
                      </a:lnTo>
                      <a:lnTo>
                        <a:pt x="5522118" y="1104900"/>
                      </a:lnTo>
                      <a:lnTo>
                        <a:pt x="5448299" y="1112043"/>
                      </a:lnTo>
                      <a:lnTo>
                        <a:pt x="5350668" y="1140618"/>
                      </a:lnTo>
                      <a:lnTo>
                        <a:pt x="5263206" y="1316161"/>
                      </a:lnTo>
                      <a:lnTo>
                        <a:pt x="5191198" y="1388169"/>
                      </a:lnTo>
                      <a:lnTo>
                        <a:pt x="5119190" y="1460177"/>
                      </a:lnTo>
                      <a:lnTo>
                        <a:pt x="5047182" y="1532185"/>
                      </a:lnTo>
                      <a:lnTo>
                        <a:pt x="4964905" y="1643062"/>
                      </a:lnTo>
                      <a:lnTo>
                        <a:pt x="4847827" y="1774403"/>
                      </a:lnTo>
                      <a:lnTo>
                        <a:pt x="4768799" y="1840904"/>
                      </a:lnTo>
                      <a:lnTo>
                        <a:pt x="4656782" y="1872430"/>
                      </a:lnTo>
                      <a:lnTo>
                        <a:pt x="4550568" y="1919286"/>
                      </a:lnTo>
                      <a:lnTo>
                        <a:pt x="4410074" y="1931192"/>
                      </a:lnTo>
                      <a:lnTo>
                        <a:pt x="4319586" y="1974055"/>
                      </a:lnTo>
                      <a:lnTo>
                        <a:pt x="4210049" y="2045492"/>
                      </a:lnTo>
                      <a:lnTo>
                        <a:pt x="4183855" y="2069304"/>
                      </a:lnTo>
                      <a:lnTo>
                        <a:pt x="3960018" y="2059779"/>
                      </a:lnTo>
                      <a:lnTo>
                        <a:pt x="3910110" y="2089223"/>
                      </a:lnTo>
                      <a:lnTo>
                        <a:pt x="3794000" y="2101128"/>
                      </a:lnTo>
                      <a:lnTo>
                        <a:pt x="3693318" y="2095497"/>
                      </a:lnTo>
                      <a:lnTo>
                        <a:pt x="3529011" y="2066922"/>
                      </a:lnTo>
                      <a:lnTo>
                        <a:pt x="3408039" y="2032071"/>
                      </a:lnTo>
                      <a:lnTo>
                        <a:pt x="3326605" y="1971672"/>
                      </a:lnTo>
                      <a:lnTo>
                        <a:pt x="3267074" y="1902615"/>
                      </a:lnTo>
                      <a:lnTo>
                        <a:pt x="3183730" y="1845465"/>
                      </a:lnTo>
                      <a:lnTo>
                        <a:pt x="2928936" y="1759740"/>
                      </a:lnTo>
                      <a:lnTo>
                        <a:pt x="2769393" y="1569240"/>
                      </a:lnTo>
                      <a:lnTo>
                        <a:pt x="2707084" y="1481903"/>
                      </a:lnTo>
                      <a:lnTo>
                        <a:pt x="2564606" y="1371597"/>
                      </a:lnTo>
                      <a:lnTo>
                        <a:pt x="2500486" y="1250252"/>
                      </a:lnTo>
                      <a:lnTo>
                        <a:pt x="2428875" y="1200147"/>
                      </a:lnTo>
                      <a:cubicBezTo>
                        <a:pt x="2428081" y="1171572"/>
                        <a:pt x="2427288" y="1142997"/>
                        <a:pt x="2426494" y="1114422"/>
                      </a:cubicBezTo>
                      <a:lnTo>
                        <a:pt x="2338387" y="995359"/>
                      </a:lnTo>
                      <a:lnTo>
                        <a:pt x="2240756" y="962022"/>
                      </a:lnTo>
                      <a:lnTo>
                        <a:pt x="2181225" y="850103"/>
                      </a:lnTo>
                      <a:lnTo>
                        <a:pt x="1982416" y="727990"/>
                      </a:lnTo>
                      <a:lnTo>
                        <a:pt x="1814512" y="700084"/>
                      </a:lnTo>
                      <a:lnTo>
                        <a:pt x="1778794" y="685797"/>
                      </a:lnTo>
                      <a:lnTo>
                        <a:pt x="1685925" y="695322"/>
                      </a:lnTo>
                      <a:lnTo>
                        <a:pt x="1590675" y="704847"/>
                      </a:lnTo>
                      <a:lnTo>
                        <a:pt x="1531144" y="676272"/>
                      </a:lnTo>
                      <a:lnTo>
                        <a:pt x="1457325" y="695322"/>
                      </a:lnTo>
                      <a:lnTo>
                        <a:pt x="1385887" y="776284"/>
                      </a:lnTo>
                      <a:lnTo>
                        <a:pt x="1371600" y="852484"/>
                      </a:lnTo>
                      <a:lnTo>
                        <a:pt x="1359694" y="947734"/>
                      </a:lnTo>
                      <a:lnTo>
                        <a:pt x="1219200" y="1131090"/>
                      </a:lnTo>
                      <a:lnTo>
                        <a:pt x="1073944" y="1245390"/>
                      </a:lnTo>
                      <a:lnTo>
                        <a:pt x="948555" y="1307973"/>
                      </a:lnTo>
                      <a:lnTo>
                        <a:pt x="850106" y="1416840"/>
                      </a:lnTo>
                      <a:lnTo>
                        <a:pt x="792956" y="1500184"/>
                      </a:lnTo>
                      <a:lnTo>
                        <a:pt x="718716" y="1529528"/>
                      </a:lnTo>
                      <a:lnTo>
                        <a:pt x="561975" y="1502565"/>
                      </a:lnTo>
                      <a:lnTo>
                        <a:pt x="447675" y="1495422"/>
                      </a:lnTo>
                      <a:lnTo>
                        <a:pt x="381000" y="1531140"/>
                      </a:lnTo>
                      <a:lnTo>
                        <a:pt x="383430" y="1615253"/>
                      </a:lnTo>
                      <a:lnTo>
                        <a:pt x="306660" y="1720698"/>
                      </a:lnTo>
                      <a:lnTo>
                        <a:pt x="214312" y="1850228"/>
                      </a:lnTo>
                      <a:lnTo>
                        <a:pt x="97631" y="1952622"/>
                      </a:lnTo>
                      <a:lnTo>
                        <a:pt x="0" y="2026440"/>
                      </a:lnTo>
                    </a:path>
                  </a:pathLst>
                </a:custGeom>
                <a:ln w="57150">
                  <a:solidFill>
                    <a:srgbClr val="0000FF">
                      <a:alpha val="5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srgbClr val="0033CC"/>
                    </a:solidFill>
                    <a:latin typeface="Arial" panose="020B0604020202020204" pitchFamily="34" charset="0"/>
                    <a:ea typeface="ＭＳ ゴシック" panose="020B0609070205080204" pitchFamily="49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フリーフォーム 23">
                  <a:extLst>
                    <a:ext uri="{FF2B5EF4-FFF2-40B4-BE49-F238E27FC236}">
                      <a16:creationId xmlns:a16="http://schemas.microsoft.com/office/drawing/2014/main" id="{45637B80-3E50-45BB-8DC2-D20E15B051A7}"/>
                    </a:ext>
                  </a:extLst>
                </p:cNvPr>
                <p:cNvSpPr/>
                <p:nvPr/>
              </p:nvSpPr>
              <p:spPr>
                <a:xfrm>
                  <a:off x="3282950" y="1360352"/>
                  <a:ext cx="3060700" cy="986285"/>
                </a:xfrm>
                <a:custGeom>
                  <a:avLst/>
                  <a:gdLst>
                    <a:gd name="connsiteX0" fmla="*/ 3060700 w 3060700"/>
                    <a:gd name="connsiteY0" fmla="*/ 15875 h 981075"/>
                    <a:gd name="connsiteX1" fmla="*/ 2889250 w 3060700"/>
                    <a:gd name="connsiteY1" fmla="*/ 9525 h 981075"/>
                    <a:gd name="connsiteX2" fmla="*/ 2774950 w 3060700"/>
                    <a:gd name="connsiteY2" fmla="*/ 73025 h 981075"/>
                    <a:gd name="connsiteX3" fmla="*/ 2717800 w 3060700"/>
                    <a:gd name="connsiteY3" fmla="*/ 168275 h 981075"/>
                    <a:gd name="connsiteX4" fmla="*/ 2546350 w 3060700"/>
                    <a:gd name="connsiteY4" fmla="*/ 225425 h 981075"/>
                    <a:gd name="connsiteX5" fmla="*/ 2324100 w 3060700"/>
                    <a:gd name="connsiteY5" fmla="*/ 206375 h 981075"/>
                    <a:gd name="connsiteX6" fmla="*/ 2197100 w 3060700"/>
                    <a:gd name="connsiteY6" fmla="*/ 174625 h 981075"/>
                    <a:gd name="connsiteX7" fmla="*/ 1822450 w 3060700"/>
                    <a:gd name="connsiteY7" fmla="*/ 187325 h 981075"/>
                    <a:gd name="connsiteX8" fmla="*/ 1568450 w 3060700"/>
                    <a:gd name="connsiteY8" fmla="*/ 180975 h 981075"/>
                    <a:gd name="connsiteX9" fmla="*/ 1358900 w 3060700"/>
                    <a:gd name="connsiteY9" fmla="*/ 161925 h 981075"/>
                    <a:gd name="connsiteX10" fmla="*/ 1225550 w 3060700"/>
                    <a:gd name="connsiteY10" fmla="*/ 155575 h 981075"/>
                    <a:gd name="connsiteX11" fmla="*/ 1079500 w 3060700"/>
                    <a:gd name="connsiteY11" fmla="*/ 238125 h 981075"/>
                    <a:gd name="connsiteX12" fmla="*/ 971550 w 3060700"/>
                    <a:gd name="connsiteY12" fmla="*/ 320675 h 981075"/>
                    <a:gd name="connsiteX13" fmla="*/ 736600 w 3060700"/>
                    <a:gd name="connsiteY13" fmla="*/ 409575 h 981075"/>
                    <a:gd name="connsiteX14" fmla="*/ 431800 w 3060700"/>
                    <a:gd name="connsiteY14" fmla="*/ 517525 h 981075"/>
                    <a:gd name="connsiteX15" fmla="*/ 349250 w 3060700"/>
                    <a:gd name="connsiteY15" fmla="*/ 600075 h 981075"/>
                    <a:gd name="connsiteX16" fmla="*/ 266700 w 3060700"/>
                    <a:gd name="connsiteY16" fmla="*/ 752475 h 981075"/>
                    <a:gd name="connsiteX17" fmla="*/ 139700 w 3060700"/>
                    <a:gd name="connsiteY17" fmla="*/ 898525 h 981075"/>
                    <a:gd name="connsiteX18" fmla="*/ 0 w 3060700"/>
                    <a:gd name="connsiteY18" fmla="*/ 981075 h 981075"/>
                    <a:gd name="connsiteX0" fmla="*/ 3060700 w 3060700"/>
                    <a:gd name="connsiteY0" fmla="*/ 7938 h 985838"/>
                    <a:gd name="connsiteX1" fmla="*/ 2889250 w 3060700"/>
                    <a:gd name="connsiteY1" fmla="*/ 14288 h 985838"/>
                    <a:gd name="connsiteX2" fmla="*/ 2774950 w 3060700"/>
                    <a:gd name="connsiteY2" fmla="*/ 77788 h 985838"/>
                    <a:gd name="connsiteX3" fmla="*/ 2717800 w 3060700"/>
                    <a:gd name="connsiteY3" fmla="*/ 173038 h 985838"/>
                    <a:gd name="connsiteX4" fmla="*/ 2546350 w 3060700"/>
                    <a:gd name="connsiteY4" fmla="*/ 230188 h 985838"/>
                    <a:gd name="connsiteX5" fmla="*/ 2324100 w 3060700"/>
                    <a:gd name="connsiteY5" fmla="*/ 211138 h 985838"/>
                    <a:gd name="connsiteX6" fmla="*/ 2197100 w 3060700"/>
                    <a:gd name="connsiteY6" fmla="*/ 179388 h 985838"/>
                    <a:gd name="connsiteX7" fmla="*/ 1822450 w 3060700"/>
                    <a:gd name="connsiteY7" fmla="*/ 192088 h 985838"/>
                    <a:gd name="connsiteX8" fmla="*/ 1568450 w 3060700"/>
                    <a:gd name="connsiteY8" fmla="*/ 185738 h 985838"/>
                    <a:gd name="connsiteX9" fmla="*/ 1358900 w 3060700"/>
                    <a:gd name="connsiteY9" fmla="*/ 166688 h 985838"/>
                    <a:gd name="connsiteX10" fmla="*/ 1225550 w 3060700"/>
                    <a:gd name="connsiteY10" fmla="*/ 160338 h 985838"/>
                    <a:gd name="connsiteX11" fmla="*/ 1079500 w 3060700"/>
                    <a:gd name="connsiteY11" fmla="*/ 242888 h 985838"/>
                    <a:gd name="connsiteX12" fmla="*/ 971550 w 3060700"/>
                    <a:gd name="connsiteY12" fmla="*/ 325438 h 985838"/>
                    <a:gd name="connsiteX13" fmla="*/ 736600 w 3060700"/>
                    <a:gd name="connsiteY13" fmla="*/ 414338 h 985838"/>
                    <a:gd name="connsiteX14" fmla="*/ 431800 w 3060700"/>
                    <a:gd name="connsiteY14" fmla="*/ 522288 h 985838"/>
                    <a:gd name="connsiteX15" fmla="*/ 349250 w 3060700"/>
                    <a:gd name="connsiteY15" fmla="*/ 604838 h 985838"/>
                    <a:gd name="connsiteX16" fmla="*/ 266700 w 3060700"/>
                    <a:gd name="connsiteY16" fmla="*/ 757238 h 985838"/>
                    <a:gd name="connsiteX17" fmla="*/ 139700 w 3060700"/>
                    <a:gd name="connsiteY17" fmla="*/ 903288 h 985838"/>
                    <a:gd name="connsiteX18" fmla="*/ 0 w 3060700"/>
                    <a:gd name="connsiteY18" fmla="*/ 985838 h 985838"/>
                    <a:gd name="connsiteX0" fmla="*/ 3060700 w 3060700"/>
                    <a:gd name="connsiteY0" fmla="*/ 9382 h 987282"/>
                    <a:gd name="connsiteX1" fmla="*/ 2913063 w 3060700"/>
                    <a:gd name="connsiteY1" fmla="*/ 6207 h 987282"/>
                    <a:gd name="connsiteX2" fmla="*/ 2774950 w 3060700"/>
                    <a:gd name="connsiteY2" fmla="*/ 79232 h 987282"/>
                    <a:gd name="connsiteX3" fmla="*/ 2717800 w 3060700"/>
                    <a:gd name="connsiteY3" fmla="*/ 174482 h 987282"/>
                    <a:gd name="connsiteX4" fmla="*/ 2546350 w 3060700"/>
                    <a:gd name="connsiteY4" fmla="*/ 231632 h 987282"/>
                    <a:gd name="connsiteX5" fmla="*/ 2324100 w 3060700"/>
                    <a:gd name="connsiteY5" fmla="*/ 212582 h 987282"/>
                    <a:gd name="connsiteX6" fmla="*/ 2197100 w 3060700"/>
                    <a:gd name="connsiteY6" fmla="*/ 180832 h 987282"/>
                    <a:gd name="connsiteX7" fmla="*/ 1822450 w 3060700"/>
                    <a:gd name="connsiteY7" fmla="*/ 193532 h 987282"/>
                    <a:gd name="connsiteX8" fmla="*/ 1568450 w 3060700"/>
                    <a:gd name="connsiteY8" fmla="*/ 187182 h 987282"/>
                    <a:gd name="connsiteX9" fmla="*/ 1358900 w 3060700"/>
                    <a:gd name="connsiteY9" fmla="*/ 168132 h 987282"/>
                    <a:gd name="connsiteX10" fmla="*/ 1225550 w 3060700"/>
                    <a:gd name="connsiteY10" fmla="*/ 161782 h 987282"/>
                    <a:gd name="connsiteX11" fmla="*/ 1079500 w 3060700"/>
                    <a:gd name="connsiteY11" fmla="*/ 244332 h 987282"/>
                    <a:gd name="connsiteX12" fmla="*/ 971550 w 3060700"/>
                    <a:gd name="connsiteY12" fmla="*/ 326882 h 987282"/>
                    <a:gd name="connsiteX13" fmla="*/ 736600 w 3060700"/>
                    <a:gd name="connsiteY13" fmla="*/ 415782 h 987282"/>
                    <a:gd name="connsiteX14" fmla="*/ 431800 w 3060700"/>
                    <a:gd name="connsiteY14" fmla="*/ 523732 h 987282"/>
                    <a:gd name="connsiteX15" fmla="*/ 349250 w 3060700"/>
                    <a:gd name="connsiteY15" fmla="*/ 606282 h 987282"/>
                    <a:gd name="connsiteX16" fmla="*/ 266700 w 3060700"/>
                    <a:gd name="connsiteY16" fmla="*/ 758682 h 987282"/>
                    <a:gd name="connsiteX17" fmla="*/ 139700 w 3060700"/>
                    <a:gd name="connsiteY17" fmla="*/ 904732 h 987282"/>
                    <a:gd name="connsiteX18" fmla="*/ 0 w 3060700"/>
                    <a:gd name="connsiteY18" fmla="*/ 987282 h 987282"/>
                    <a:gd name="connsiteX0" fmla="*/ 3060700 w 3060700"/>
                    <a:gd name="connsiteY0" fmla="*/ 9382 h 987282"/>
                    <a:gd name="connsiteX1" fmla="*/ 2913063 w 3060700"/>
                    <a:gd name="connsiteY1" fmla="*/ 6207 h 987282"/>
                    <a:gd name="connsiteX2" fmla="*/ 2774950 w 3060700"/>
                    <a:gd name="connsiteY2" fmla="*/ 79232 h 987282"/>
                    <a:gd name="connsiteX3" fmla="*/ 2717800 w 3060700"/>
                    <a:gd name="connsiteY3" fmla="*/ 174482 h 987282"/>
                    <a:gd name="connsiteX4" fmla="*/ 2546350 w 3060700"/>
                    <a:gd name="connsiteY4" fmla="*/ 231632 h 987282"/>
                    <a:gd name="connsiteX5" fmla="*/ 2324100 w 3060700"/>
                    <a:gd name="connsiteY5" fmla="*/ 212582 h 987282"/>
                    <a:gd name="connsiteX6" fmla="*/ 2197100 w 3060700"/>
                    <a:gd name="connsiteY6" fmla="*/ 180832 h 987282"/>
                    <a:gd name="connsiteX7" fmla="*/ 1822450 w 3060700"/>
                    <a:gd name="connsiteY7" fmla="*/ 193532 h 987282"/>
                    <a:gd name="connsiteX8" fmla="*/ 1568450 w 3060700"/>
                    <a:gd name="connsiteY8" fmla="*/ 187182 h 987282"/>
                    <a:gd name="connsiteX9" fmla="*/ 1358900 w 3060700"/>
                    <a:gd name="connsiteY9" fmla="*/ 168132 h 987282"/>
                    <a:gd name="connsiteX10" fmla="*/ 1225550 w 3060700"/>
                    <a:gd name="connsiteY10" fmla="*/ 161782 h 987282"/>
                    <a:gd name="connsiteX11" fmla="*/ 1079500 w 3060700"/>
                    <a:gd name="connsiteY11" fmla="*/ 244332 h 987282"/>
                    <a:gd name="connsiteX12" fmla="*/ 971550 w 3060700"/>
                    <a:gd name="connsiteY12" fmla="*/ 326882 h 987282"/>
                    <a:gd name="connsiteX13" fmla="*/ 736600 w 3060700"/>
                    <a:gd name="connsiteY13" fmla="*/ 415782 h 987282"/>
                    <a:gd name="connsiteX14" fmla="*/ 431800 w 3060700"/>
                    <a:gd name="connsiteY14" fmla="*/ 523732 h 987282"/>
                    <a:gd name="connsiteX15" fmla="*/ 349250 w 3060700"/>
                    <a:gd name="connsiteY15" fmla="*/ 606282 h 987282"/>
                    <a:gd name="connsiteX16" fmla="*/ 266700 w 3060700"/>
                    <a:gd name="connsiteY16" fmla="*/ 758682 h 987282"/>
                    <a:gd name="connsiteX17" fmla="*/ 139700 w 3060700"/>
                    <a:gd name="connsiteY17" fmla="*/ 904732 h 987282"/>
                    <a:gd name="connsiteX18" fmla="*/ 0 w 3060700"/>
                    <a:gd name="connsiteY18" fmla="*/ 987282 h 987282"/>
                    <a:gd name="connsiteX0" fmla="*/ 3060700 w 3060700"/>
                    <a:gd name="connsiteY0" fmla="*/ 9382 h 987282"/>
                    <a:gd name="connsiteX1" fmla="*/ 2913063 w 3060700"/>
                    <a:gd name="connsiteY1" fmla="*/ 6207 h 987282"/>
                    <a:gd name="connsiteX2" fmla="*/ 2774950 w 3060700"/>
                    <a:gd name="connsiteY2" fmla="*/ 79232 h 987282"/>
                    <a:gd name="connsiteX3" fmla="*/ 2717800 w 3060700"/>
                    <a:gd name="connsiteY3" fmla="*/ 174482 h 987282"/>
                    <a:gd name="connsiteX4" fmla="*/ 2546350 w 3060700"/>
                    <a:gd name="connsiteY4" fmla="*/ 231632 h 987282"/>
                    <a:gd name="connsiteX5" fmla="*/ 2324100 w 3060700"/>
                    <a:gd name="connsiteY5" fmla="*/ 212582 h 987282"/>
                    <a:gd name="connsiteX6" fmla="*/ 2197100 w 3060700"/>
                    <a:gd name="connsiteY6" fmla="*/ 180832 h 987282"/>
                    <a:gd name="connsiteX7" fmla="*/ 1822450 w 3060700"/>
                    <a:gd name="connsiteY7" fmla="*/ 193532 h 987282"/>
                    <a:gd name="connsiteX8" fmla="*/ 1568450 w 3060700"/>
                    <a:gd name="connsiteY8" fmla="*/ 187182 h 987282"/>
                    <a:gd name="connsiteX9" fmla="*/ 1358900 w 3060700"/>
                    <a:gd name="connsiteY9" fmla="*/ 168132 h 987282"/>
                    <a:gd name="connsiteX10" fmla="*/ 1225550 w 3060700"/>
                    <a:gd name="connsiteY10" fmla="*/ 161782 h 987282"/>
                    <a:gd name="connsiteX11" fmla="*/ 1079500 w 3060700"/>
                    <a:gd name="connsiteY11" fmla="*/ 244332 h 987282"/>
                    <a:gd name="connsiteX12" fmla="*/ 971550 w 3060700"/>
                    <a:gd name="connsiteY12" fmla="*/ 326882 h 987282"/>
                    <a:gd name="connsiteX13" fmla="*/ 736600 w 3060700"/>
                    <a:gd name="connsiteY13" fmla="*/ 415782 h 987282"/>
                    <a:gd name="connsiteX14" fmla="*/ 431800 w 3060700"/>
                    <a:gd name="connsiteY14" fmla="*/ 523732 h 987282"/>
                    <a:gd name="connsiteX15" fmla="*/ 349250 w 3060700"/>
                    <a:gd name="connsiteY15" fmla="*/ 606282 h 987282"/>
                    <a:gd name="connsiteX16" fmla="*/ 266700 w 3060700"/>
                    <a:gd name="connsiteY16" fmla="*/ 758682 h 987282"/>
                    <a:gd name="connsiteX17" fmla="*/ 139700 w 3060700"/>
                    <a:gd name="connsiteY17" fmla="*/ 904732 h 987282"/>
                    <a:gd name="connsiteX18" fmla="*/ 0 w 3060700"/>
                    <a:gd name="connsiteY18" fmla="*/ 987282 h 987282"/>
                    <a:gd name="connsiteX0" fmla="*/ 3060700 w 3060700"/>
                    <a:gd name="connsiteY0" fmla="*/ 9036 h 986936"/>
                    <a:gd name="connsiteX1" fmla="*/ 2913063 w 3060700"/>
                    <a:gd name="connsiteY1" fmla="*/ 5861 h 986936"/>
                    <a:gd name="connsiteX2" fmla="*/ 2774950 w 3060700"/>
                    <a:gd name="connsiteY2" fmla="*/ 74124 h 986936"/>
                    <a:gd name="connsiteX3" fmla="*/ 2717800 w 3060700"/>
                    <a:gd name="connsiteY3" fmla="*/ 174136 h 986936"/>
                    <a:gd name="connsiteX4" fmla="*/ 2546350 w 3060700"/>
                    <a:gd name="connsiteY4" fmla="*/ 231286 h 986936"/>
                    <a:gd name="connsiteX5" fmla="*/ 2324100 w 3060700"/>
                    <a:gd name="connsiteY5" fmla="*/ 212236 h 986936"/>
                    <a:gd name="connsiteX6" fmla="*/ 2197100 w 3060700"/>
                    <a:gd name="connsiteY6" fmla="*/ 180486 h 986936"/>
                    <a:gd name="connsiteX7" fmla="*/ 1822450 w 3060700"/>
                    <a:gd name="connsiteY7" fmla="*/ 193186 h 986936"/>
                    <a:gd name="connsiteX8" fmla="*/ 1568450 w 3060700"/>
                    <a:gd name="connsiteY8" fmla="*/ 186836 h 986936"/>
                    <a:gd name="connsiteX9" fmla="*/ 1358900 w 3060700"/>
                    <a:gd name="connsiteY9" fmla="*/ 167786 h 986936"/>
                    <a:gd name="connsiteX10" fmla="*/ 1225550 w 3060700"/>
                    <a:gd name="connsiteY10" fmla="*/ 161436 h 986936"/>
                    <a:gd name="connsiteX11" fmla="*/ 1079500 w 3060700"/>
                    <a:gd name="connsiteY11" fmla="*/ 243986 h 986936"/>
                    <a:gd name="connsiteX12" fmla="*/ 971550 w 3060700"/>
                    <a:gd name="connsiteY12" fmla="*/ 326536 h 986936"/>
                    <a:gd name="connsiteX13" fmla="*/ 736600 w 3060700"/>
                    <a:gd name="connsiteY13" fmla="*/ 415436 h 986936"/>
                    <a:gd name="connsiteX14" fmla="*/ 431800 w 3060700"/>
                    <a:gd name="connsiteY14" fmla="*/ 523386 h 986936"/>
                    <a:gd name="connsiteX15" fmla="*/ 349250 w 3060700"/>
                    <a:gd name="connsiteY15" fmla="*/ 605936 h 986936"/>
                    <a:gd name="connsiteX16" fmla="*/ 266700 w 3060700"/>
                    <a:gd name="connsiteY16" fmla="*/ 758336 h 986936"/>
                    <a:gd name="connsiteX17" fmla="*/ 139700 w 3060700"/>
                    <a:gd name="connsiteY17" fmla="*/ 904386 h 986936"/>
                    <a:gd name="connsiteX18" fmla="*/ 0 w 3060700"/>
                    <a:gd name="connsiteY18" fmla="*/ 986936 h 986936"/>
                    <a:gd name="connsiteX0" fmla="*/ 3060700 w 3060700"/>
                    <a:gd name="connsiteY0" fmla="*/ 12507 h 990407"/>
                    <a:gd name="connsiteX1" fmla="*/ 2913063 w 3060700"/>
                    <a:gd name="connsiteY1" fmla="*/ 4569 h 990407"/>
                    <a:gd name="connsiteX2" fmla="*/ 2774950 w 3060700"/>
                    <a:gd name="connsiteY2" fmla="*/ 77595 h 990407"/>
                    <a:gd name="connsiteX3" fmla="*/ 2717800 w 3060700"/>
                    <a:gd name="connsiteY3" fmla="*/ 177607 h 990407"/>
                    <a:gd name="connsiteX4" fmla="*/ 2546350 w 3060700"/>
                    <a:gd name="connsiteY4" fmla="*/ 234757 h 990407"/>
                    <a:gd name="connsiteX5" fmla="*/ 2324100 w 3060700"/>
                    <a:gd name="connsiteY5" fmla="*/ 215707 h 990407"/>
                    <a:gd name="connsiteX6" fmla="*/ 2197100 w 3060700"/>
                    <a:gd name="connsiteY6" fmla="*/ 183957 h 990407"/>
                    <a:gd name="connsiteX7" fmla="*/ 1822450 w 3060700"/>
                    <a:gd name="connsiteY7" fmla="*/ 196657 h 990407"/>
                    <a:gd name="connsiteX8" fmla="*/ 1568450 w 3060700"/>
                    <a:gd name="connsiteY8" fmla="*/ 190307 h 990407"/>
                    <a:gd name="connsiteX9" fmla="*/ 1358900 w 3060700"/>
                    <a:gd name="connsiteY9" fmla="*/ 171257 h 990407"/>
                    <a:gd name="connsiteX10" fmla="*/ 1225550 w 3060700"/>
                    <a:gd name="connsiteY10" fmla="*/ 164907 h 990407"/>
                    <a:gd name="connsiteX11" fmla="*/ 1079500 w 3060700"/>
                    <a:gd name="connsiteY11" fmla="*/ 247457 h 990407"/>
                    <a:gd name="connsiteX12" fmla="*/ 971550 w 3060700"/>
                    <a:gd name="connsiteY12" fmla="*/ 330007 h 990407"/>
                    <a:gd name="connsiteX13" fmla="*/ 736600 w 3060700"/>
                    <a:gd name="connsiteY13" fmla="*/ 418907 h 990407"/>
                    <a:gd name="connsiteX14" fmla="*/ 431800 w 3060700"/>
                    <a:gd name="connsiteY14" fmla="*/ 526857 h 990407"/>
                    <a:gd name="connsiteX15" fmla="*/ 349250 w 3060700"/>
                    <a:gd name="connsiteY15" fmla="*/ 609407 h 990407"/>
                    <a:gd name="connsiteX16" fmla="*/ 266700 w 3060700"/>
                    <a:gd name="connsiteY16" fmla="*/ 761807 h 990407"/>
                    <a:gd name="connsiteX17" fmla="*/ 139700 w 3060700"/>
                    <a:gd name="connsiteY17" fmla="*/ 907857 h 990407"/>
                    <a:gd name="connsiteX18" fmla="*/ 0 w 3060700"/>
                    <a:gd name="connsiteY18" fmla="*/ 990407 h 990407"/>
                    <a:gd name="connsiteX0" fmla="*/ 3060700 w 3060700"/>
                    <a:gd name="connsiteY0" fmla="*/ 8385 h 986285"/>
                    <a:gd name="connsiteX1" fmla="*/ 2913063 w 3060700"/>
                    <a:gd name="connsiteY1" fmla="*/ 447 h 986285"/>
                    <a:gd name="connsiteX2" fmla="*/ 2774950 w 3060700"/>
                    <a:gd name="connsiteY2" fmla="*/ 73473 h 986285"/>
                    <a:gd name="connsiteX3" fmla="*/ 2717800 w 3060700"/>
                    <a:gd name="connsiteY3" fmla="*/ 173485 h 986285"/>
                    <a:gd name="connsiteX4" fmla="*/ 2546350 w 3060700"/>
                    <a:gd name="connsiteY4" fmla="*/ 230635 h 986285"/>
                    <a:gd name="connsiteX5" fmla="*/ 2324100 w 3060700"/>
                    <a:gd name="connsiteY5" fmla="*/ 211585 h 986285"/>
                    <a:gd name="connsiteX6" fmla="*/ 2197100 w 3060700"/>
                    <a:gd name="connsiteY6" fmla="*/ 179835 h 986285"/>
                    <a:gd name="connsiteX7" fmla="*/ 1822450 w 3060700"/>
                    <a:gd name="connsiteY7" fmla="*/ 192535 h 986285"/>
                    <a:gd name="connsiteX8" fmla="*/ 1568450 w 3060700"/>
                    <a:gd name="connsiteY8" fmla="*/ 186185 h 986285"/>
                    <a:gd name="connsiteX9" fmla="*/ 1358900 w 3060700"/>
                    <a:gd name="connsiteY9" fmla="*/ 167135 h 986285"/>
                    <a:gd name="connsiteX10" fmla="*/ 1225550 w 3060700"/>
                    <a:gd name="connsiteY10" fmla="*/ 160785 h 986285"/>
                    <a:gd name="connsiteX11" fmla="*/ 1079500 w 3060700"/>
                    <a:gd name="connsiteY11" fmla="*/ 243335 h 986285"/>
                    <a:gd name="connsiteX12" fmla="*/ 971550 w 3060700"/>
                    <a:gd name="connsiteY12" fmla="*/ 325885 h 986285"/>
                    <a:gd name="connsiteX13" fmla="*/ 736600 w 3060700"/>
                    <a:gd name="connsiteY13" fmla="*/ 414785 h 986285"/>
                    <a:gd name="connsiteX14" fmla="*/ 431800 w 3060700"/>
                    <a:gd name="connsiteY14" fmla="*/ 522735 h 986285"/>
                    <a:gd name="connsiteX15" fmla="*/ 349250 w 3060700"/>
                    <a:gd name="connsiteY15" fmla="*/ 605285 h 986285"/>
                    <a:gd name="connsiteX16" fmla="*/ 266700 w 3060700"/>
                    <a:gd name="connsiteY16" fmla="*/ 757685 h 986285"/>
                    <a:gd name="connsiteX17" fmla="*/ 139700 w 3060700"/>
                    <a:gd name="connsiteY17" fmla="*/ 903735 h 986285"/>
                    <a:gd name="connsiteX18" fmla="*/ 0 w 3060700"/>
                    <a:gd name="connsiteY18" fmla="*/ 986285 h 986285"/>
                    <a:gd name="connsiteX0" fmla="*/ 3060700 w 3060700"/>
                    <a:gd name="connsiteY0" fmla="*/ 8385 h 986285"/>
                    <a:gd name="connsiteX1" fmla="*/ 2913063 w 3060700"/>
                    <a:gd name="connsiteY1" fmla="*/ 447 h 986285"/>
                    <a:gd name="connsiteX2" fmla="*/ 2774950 w 3060700"/>
                    <a:gd name="connsiteY2" fmla="*/ 73473 h 986285"/>
                    <a:gd name="connsiteX3" fmla="*/ 2717800 w 3060700"/>
                    <a:gd name="connsiteY3" fmla="*/ 173485 h 986285"/>
                    <a:gd name="connsiteX4" fmla="*/ 2546350 w 3060700"/>
                    <a:gd name="connsiteY4" fmla="*/ 230635 h 986285"/>
                    <a:gd name="connsiteX5" fmla="*/ 2324100 w 3060700"/>
                    <a:gd name="connsiteY5" fmla="*/ 211585 h 986285"/>
                    <a:gd name="connsiteX6" fmla="*/ 2192338 w 3060700"/>
                    <a:gd name="connsiteY6" fmla="*/ 170310 h 986285"/>
                    <a:gd name="connsiteX7" fmla="*/ 1822450 w 3060700"/>
                    <a:gd name="connsiteY7" fmla="*/ 192535 h 986285"/>
                    <a:gd name="connsiteX8" fmla="*/ 1568450 w 3060700"/>
                    <a:gd name="connsiteY8" fmla="*/ 186185 h 986285"/>
                    <a:gd name="connsiteX9" fmla="*/ 1358900 w 3060700"/>
                    <a:gd name="connsiteY9" fmla="*/ 167135 h 986285"/>
                    <a:gd name="connsiteX10" fmla="*/ 1225550 w 3060700"/>
                    <a:gd name="connsiteY10" fmla="*/ 160785 h 986285"/>
                    <a:gd name="connsiteX11" fmla="*/ 1079500 w 3060700"/>
                    <a:gd name="connsiteY11" fmla="*/ 243335 h 986285"/>
                    <a:gd name="connsiteX12" fmla="*/ 971550 w 3060700"/>
                    <a:gd name="connsiteY12" fmla="*/ 325885 h 986285"/>
                    <a:gd name="connsiteX13" fmla="*/ 736600 w 3060700"/>
                    <a:gd name="connsiteY13" fmla="*/ 414785 h 986285"/>
                    <a:gd name="connsiteX14" fmla="*/ 431800 w 3060700"/>
                    <a:gd name="connsiteY14" fmla="*/ 522735 h 986285"/>
                    <a:gd name="connsiteX15" fmla="*/ 349250 w 3060700"/>
                    <a:gd name="connsiteY15" fmla="*/ 605285 h 986285"/>
                    <a:gd name="connsiteX16" fmla="*/ 266700 w 3060700"/>
                    <a:gd name="connsiteY16" fmla="*/ 757685 h 986285"/>
                    <a:gd name="connsiteX17" fmla="*/ 139700 w 3060700"/>
                    <a:gd name="connsiteY17" fmla="*/ 903735 h 986285"/>
                    <a:gd name="connsiteX18" fmla="*/ 0 w 3060700"/>
                    <a:gd name="connsiteY18" fmla="*/ 986285 h 986285"/>
                    <a:gd name="connsiteX0" fmla="*/ 3060700 w 3060700"/>
                    <a:gd name="connsiteY0" fmla="*/ 8385 h 986285"/>
                    <a:gd name="connsiteX1" fmla="*/ 2913063 w 3060700"/>
                    <a:gd name="connsiteY1" fmla="*/ 447 h 986285"/>
                    <a:gd name="connsiteX2" fmla="*/ 2774950 w 3060700"/>
                    <a:gd name="connsiteY2" fmla="*/ 73473 h 986285"/>
                    <a:gd name="connsiteX3" fmla="*/ 2717800 w 3060700"/>
                    <a:gd name="connsiteY3" fmla="*/ 173485 h 986285"/>
                    <a:gd name="connsiteX4" fmla="*/ 2546350 w 3060700"/>
                    <a:gd name="connsiteY4" fmla="*/ 230635 h 986285"/>
                    <a:gd name="connsiteX5" fmla="*/ 2324100 w 3060700"/>
                    <a:gd name="connsiteY5" fmla="*/ 211585 h 986285"/>
                    <a:gd name="connsiteX6" fmla="*/ 2192338 w 3060700"/>
                    <a:gd name="connsiteY6" fmla="*/ 170310 h 986285"/>
                    <a:gd name="connsiteX7" fmla="*/ 1731963 w 3060700"/>
                    <a:gd name="connsiteY7" fmla="*/ 183010 h 986285"/>
                    <a:gd name="connsiteX8" fmla="*/ 1568450 w 3060700"/>
                    <a:gd name="connsiteY8" fmla="*/ 186185 h 986285"/>
                    <a:gd name="connsiteX9" fmla="*/ 1358900 w 3060700"/>
                    <a:gd name="connsiteY9" fmla="*/ 167135 h 986285"/>
                    <a:gd name="connsiteX10" fmla="*/ 1225550 w 3060700"/>
                    <a:gd name="connsiteY10" fmla="*/ 160785 h 986285"/>
                    <a:gd name="connsiteX11" fmla="*/ 1079500 w 3060700"/>
                    <a:gd name="connsiteY11" fmla="*/ 243335 h 986285"/>
                    <a:gd name="connsiteX12" fmla="*/ 971550 w 3060700"/>
                    <a:gd name="connsiteY12" fmla="*/ 325885 h 986285"/>
                    <a:gd name="connsiteX13" fmla="*/ 736600 w 3060700"/>
                    <a:gd name="connsiteY13" fmla="*/ 414785 h 986285"/>
                    <a:gd name="connsiteX14" fmla="*/ 431800 w 3060700"/>
                    <a:gd name="connsiteY14" fmla="*/ 522735 h 986285"/>
                    <a:gd name="connsiteX15" fmla="*/ 349250 w 3060700"/>
                    <a:gd name="connsiteY15" fmla="*/ 605285 h 986285"/>
                    <a:gd name="connsiteX16" fmla="*/ 266700 w 3060700"/>
                    <a:gd name="connsiteY16" fmla="*/ 757685 h 986285"/>
                    <a:gd name="connsiteX17" fmla="*/ 139700 w 3060700"/>
                    <a:gd name="connsiteY17" fmla="*/ 903735 h 986285"/>
                    <a:gd name="connsiteX18" fmla="*/ 0 w 3060700"/>
                    <a:gd name="connsiteY18" fmla="*/ 986285 h 986285"/>
                    <a:gd name="connsiteX0" fmla="*/ 3060700 w 3060700"/>
                    <a:gd name="connsiteY0" fmla="*/ 8385 h 986285"/>
                    <a:gd name="connsiteX1" fmla="*/ 2913063 w 3060700"/>
                    <a:gd name="connsiteY1" fmla="*/ 447 h 986285"/>
                    <a:gd name="connsiteX2" fmla="*/ 2774950 w 3060700"/>
                    <a:gd name="connsiteY2" fmla="*/ 73473 h 986285"/>
                    <a:gd name="connsiteX3" fmla="*/ 2717800 w 3060700"/>
                    <a:gd name="connsiteY3" fmla="*/ 173485 h 986285"/>
                    <a:gd name="connsiteX4" fmla="*/ 2546350 w 3060700"/>
                    <a:gd name="connsiteY4" fmla="*/ 230635 h 986285"/>
                    <a:gd name="connsiteX5" fmla="*/ 2324100 w 3060700"/>
                    <a:gd name="connsiteY5" fmla="*/ 211585 h 986285"/>
                    <a:gd name="connsiteX6" fmla="*/ 2192338 w 3060700"/>
                    <a:gd name="connsiteY6" fmla="*/ 170310 h 986285"/>
                    <a:gd name="connsiteX7" fmla="*/ 1731963 w 3060700"/>
                    <a:gd name="connsiteY7" fmla="*/ 183010 h 986285"/>
                    <a:gd name="connsiteX8" fmla="*/ 1568450 w 3060700"/>
                    <a:gd name="connsiteY8" fmla="*/ 186185 h 986285"/>
                    <a:gd name="connsiteX9" fmla="*/ 1358900 w 3060700"/>
                    <a:gd name="connsiteY9" fmla="*/ 167135 h 986285"/>
                    <a:gd name="connsiteX10" fmla="*/ 1225550 w 3060700"/>
                    <a:gd name="connsiteY10" fmla="*/ 160785 h 986285"/>
                    <a:gd name="connsiteX11" fmla="*/ 1079500 w 3060700"/>
                    <a:gd name="connsiteY11" fmla="*/ 243335 h 986285"/>
                    <a:gd name="connsiteX12" fmla="*/ 971550 w 3060700"/>
                    <a:gd name="connsiteY12" fmla="*/ 325885 h 986285"/>
                    <a:gd name="connsiteX13" fmla="*/ 736600 w 3060700"/>
                    <a:gd name="connsiteY13" fmla="*/ 414785 h 986285"/>
                    <a:gd name="connsiteX14" fmla="*/ 431800 w 3060700"/>
                    <a:gd name="connsiteY14" fmla="*/ 522735 h 986285"/>
                    <a:gd name="connsiteX15" fmla="*/ 349250 w 3060700"/>
                    <a:gd name="connsiteY15" fmla="*/ 605285 h 986285"/>
                    <a:gd name="connsiteX16" fmla="*/ 266700 w 3060700"/>
                    <a:gd name="connsiteY16" fmla="*/ 757685 h 986285"/>
                    <a:gd name="connsiteX17" fmla="*/ 139700 w 3060700"/>
                    <a:gd name="connsiteY17" fmla="*/ 903735 h 986285"/>
                    <a:gd name="connsiteX18" fmla="*/ 0 w 3060700"/>
                    <a:gd name="connsiteY18" fmla="*/ 986285 h 986285"/>
                    <a:gd name="connsiteX0" fmla="*/ 3060700 w 3060700"/>
                    <a:gd name="connsiteY0" fmla="*/ 8385 h 986285"/>
                    <a:gd name="connsiteX1" fmla="*/ 2913063 w 3060700"/>
                    <a:gd name="connsiteY1" fmla="*/ 447 h 986285"/>
                    <a:gd name="connsiteX2" fmla="*/ 2774950 w 3060700"/>
                    <a:gd name="connsiteY2" fmla="*/ 73473 h 986285"/>
                    <a:gd name="connsiteX3" fmla="*/ 2717800 w 3060700"/>
                    <a:gd name="connsiteY3" fmla="*/ 173485 h 986285"/>
                    <a:gd name="connsiteX4" fmla="*/ 2546350 w 3060700"/>
                    <a:gd name="connsiteY4" fmla="*/ 230635 h 986285"/>
                    <a:gd name="connsiteX5" fmla="*/ 2324100 w 3060700"/>
                    <a:gd name="connsiteY5" fmla="*/ 211585 h 986285"/>
                    <a:gd name="connsiteX6" fmla="*/ 2192338 w 3060700"/>
                    <a:gd name="connsiteY6" fmla="*/ 170310 h 986285"/>
                    <a:gd name="connsiteX7" fmla="*/ 1731963 w 3060700"/>
                    <a:gd name="connsiteY7" fmla="*/ 183010 h 986285"/>
                    <a:gd name="connsiteX8" fmla="*/ 1568450 w 3060700"/>
                    <a:gd name="connsiteY8" fmla="*/ 186185 h 986285"/>
                    <a:gd name="connsiteX9" fmla="*/ 1358900 w 3060700"/>
                    <a:gd name="connsiteY9" fmla="*/ 167135 h 986285"/>
                    <a:gd name="connsiteX10" fmla="*/ 1225550 w 3060700"/>
                    <a:gd name="connsiteY10" fmla="*/ 160785 h 986285"/>
                    <a:gd name="connsiteX11" fmla="*/ 1046163 w 3060700"/>
                    <a:gd name="connsiteY11" fmla="*/ 286197 h 986285"/>
                    <a:gd name="connsiteX12" fmla="*/ 971550 w 3060700"/>
                    <a:gd name="connsiteY12" fmla="*/ 325885 h 986285"/>
                    <a:gd name="connsiteX13" fmla="*/ 736600 w 3060700"/>
                    <a:gd name="connsiteY13" fmla="*/ 414785 h 986285"/>
                    <a:gd name="connsiteX14" fmla="*/ 431800 w 3060700"/>
                    <a:gd name="connsiteY14" fmla="*/ 522735 h 986285"/>
                    <a:gd name="connsiteX15" fmla="*/ 349250 w 3060700"/>
                    <a:gd name="connsiteY15" fmla="*/ 605285 h 986285"/>
                    <a:gd name="connsiteX16" fmla="*/ 266700 w 3060700"/>
                    <a:gd name="connsiteY16" fmla="*/ 757685 h 986285"/>
                    <a:gd name="connsiteX17" fmla="*/ 139700 w 3060700"/>
                    <a:gd name="connsiteY17" fmla="*/ 903735 h 986285"/>
                    <a:gd name="connsiteX18" fmla="*/ 0 w 3060700"/>
                    <a:gd name="connsiteY18" fmla="*/ 986285 h 986285"/>
                    <a:gd name="connsiteX0" fmla="*/ 3060700 w 3060700"/>
                    <a:gd name="connsiteY0" fmla="*/ 8385 h 986285"/>
                    <a:gd name="connsiteX1" fmla="*/ 2913063 w 3060700"/>
                    <a:gd name="connsiteY1" fmla="*/ 447 h 986285"/>
                    <a:gd name="connsiteX2" fmla="*/ 2774950 w 3060700"/>
                    <a:gd name="connsiteY2" fmla="*/ 73473 h 986285"/>
                    <a:gd name="connsiteX3" fmla="*/ 2717800 w 3060700"/>
                    <a:gd name="connsiteY3" fmla="*/ 173485 h 986285"/>
                    <a:gd name="connsiteX4" fmla="*/ 2546350 w 3060700"/>
                    <a:gd name="connsiteY4" fmla="*/ 230635 h 986285"/>
                    <a:gd name="connsiteX5" fmla="*/ 2324100 w 3060700"/>
                    <a:gd name="connsiteY5" fmla="*/ 211585 h 986285"/>
                    <a:gd name="connsiteX6" fmla="*/ 2192338 w 3060700"/>
                    <a:gd name="connsiteY6" fmla="*/ 170310 h 986285"/>
                    <a:gd name="connsiteX7" fmla="*/ 1731963 w 3060700"/>
                    <a:gd name="connsiteY7" fmla="*/ 183010 h 986285"/>
                    <a:gd name="connsiteX8" fmla="*/ 1568450 w 3060700"/>
                    <a:gd name="connsiteY8" fmla="*/ 186185 h 986285"/>
                    <a:gd name="connsiteX9" fmla="*/ 1358900 w 3060700"/>
                    <a:gd name="connsiteY9" fmla="*/ 167135 h 986285"/>
                    <a:gd name="connsiteX10" fmla="*/ 1225550 w 3060700"/>
                    <a:gd name="connsiteY10" fmla="*/ 160785 h 986285"/>
                    <a:gd name="connsiteX11" fmla="*/ 1046163 w 3060700"/>
                    <a:gd name="connsiteY11" fmla="*/ 286197 h 986285"/>
                    <a:gd name="connsiteX12" fmla="*/ 904875 w 3060700"/>
                    <a:gd name="connsiteY12" fmla="*/ 340172 h 986285"/>
                    <a:gd name="connsiteX13" fmla="*/ 736600 w 3060700"/>
                    <a:gd name="connsiteY13" fmla="*/ 414785 h 986285"/>
                    <a:gd name="connsiteX14" fmla="*/ 431800 w 3060700"/>
                    <a:gd name="connsiteY14" fmla="*/ 522735 h 986285"/>
                    <a:gd name="connsiteX15" fmla="*/ 349250 w 3060700"/>
                    <a:gd name="connsiteY15" fmla="*/ 605285 h 986285"/>
                    <a:gd name="connsiteX16" fmla="*/ 266700 w 3060700"/>
                    <a:gd name="connsiteY16" fmla="*/ 757685 h 986285"/>
                    <a:gd name="connsiteX17" fmla="*/ 139700 w 3060700"/>
                    <a:gd name="connsiteY17" fmla="*/ 903735 h 986285"/>
                    <a:gd name="connsiteX18" fmla="*/ 0 w 3060700"/>
                    <a:gd name="connsiteY18" fmla="*/ 986285 h 986285"/>
                    <a:gd name="connsiteX0" fmla="*/ 3060700 w 3060700"/>
                    <a:gd name="connsiteY0" fmla="*/ 8385 h 986285"/>
                    <a:gd name="connsiteX1" fmla="*/ 2913063 w 3060700"/>
                    <a:gd name="connsiteY1" fmla="*/ 447 h 986285"/>
                    <a:gd name="connsiteX2" fmla="*/ 2774950 w 3060700"/>
                    <a:gd name="connsiteY2" fmla="*/ 73473 h 986285"/>
                    <a:gd name="connsiteX3" fmla="*/ 2717800 w 3060700"/>
                    <a:gd name="connsiteY3" fmla="*/ 173485 h 986285"/>
                    <a:gd name="connsiteX4" fmla="*/ 2546350 w 3060700"/>
                    <a:gd name="connsiteY4" fmla="*/ 230635 h 986285"/>
                    <a:gd name="connsiteX5" fmla="*/ 2324100 w 3060700"/>
                    <a:gd name="connsiteY5" fmla="*/ 211585 h 986285"/>
                    <a:gd name="connsiteX6" fmla="*/ 2192338 w 3060700"/>
                    <a:gd name="connsiteY6" fmla="*/ 170310 h 986285"/>
                    <a:gd name="connsiteX7" fmla="*/ 1731963 w 3060700"/>
                    <a:gd name="connsiteY7" fmla="*/ 183010 h 986285"/>
                    <a:gd name="connsiteX8" fmla="*/ 1568450 w 3060700"/>
                    <a:gd name="connsiteY8" fmla="*/ 186185 h 986285"/>
                    <a:gd name="connsiteX9" fmla="*/ 1358900 w 3060700"/>
                    <a:gd name="connsiteY9" fmla="*/ 167135 h 986285"/>
                    <a:gd name="connsiteX10" fmla="*/ 1225550 w 3060700"/>
                    <a:gd name="connsiteY10" fmla="*/ 160785 h 986285"/>
                    <a:gd name="connsiteX11" fmla="*/ 1027113 w 3060700"/>
                    <a:gd name="connsiteY11" fmla="*/ 295722 h 986285"/>
                    <a:gd name="connsiteX12" fmla="*/ 904875 w 3060700"/>
                    <a:gd name="connsiteY12" fmla="*/ 340172 h 986285"/>
                    <a:gd name="connsiteX13" fmla="*/ 736600 w 3060700"/>
                    <a:gd name="connsiteY13" fmla="*/ 414785 h 986285"/>
                    <a:gd name="connsiteX14" fmla="*/ 431800 w 3060700"/>
                    <a:gd name="connsiteY14" fmla="*/ 522735 h 986285"/>
                    <a:gd name="connsiteX15" fmla="*/ 349250 w 3060700"/>
                    <a:gd name="connsiteY15" fmla="*/ 605285 h 986285"/>
                    <a:gd name="connsiteX16" fmla="*/ 266700 w 3060700"/>
                    <a:gd name="connsiteY16" fmla="*/ 757685 h 986285"/>
                    <a:gd name="connsiteX17" fmla="*/ 139700 w 3060700"/>
                    <a:gd name="connsiteY17" fmla="*/ 903735 h 986285"/>
                    <a:gd name="connsiteX18" fmla="*/ 0 w 3060700"/>
                    <a:gd name="connsiteY18" fmla="*/ 986285 h 986285"/>
                    <a:gd name="connsiteX0" fmla="*/ 3060700 w 3060700"/>
                    <a:gd name="connsiteY0" fmla="*/ 8385 h 986285"/>
                    <a:gd name="connsiteX1" fmla="*/ 2913063 w 3060700"/>
                    <a:gd name="connsiteY1" fmla="*/ 447 h 986285"/>
                    <a:gd name="connsiteX2" fmla="*/ 2774950 w 3060700"/>
                    <a:gd name="connsiteY2" fmla="*/ 73473 h 986285"/>
                    <a:gd name="connsiteX3" fmla="*/ 2717800 w 3060700"/>
                    <a:gd name="connsiteY3" fmla="*/ 173485 h 986285"/>
                    <a:gd name="connsiteX4" fmla="*/ 2546350 w 3060700"/>
                    <a:gd name="connsiteY4" fmla="*/ 230635 h 986285"/>
                    <a:gd name="connsiteX5" fmla="*/ 2324100 w 3060700"/>
                    <a:gd name="connsiteY5" fmla="*/ 211585 h 986285"/>
                    <a:gd name="connsiteX6" fmla="*/ 2192338 w 3060700"/>
                    <a:gd name="connsiteY6" fmla="*/ 170310 h 986285"/>
                    <a:gd name="connsiteX7" fmla="*/ 1731963 w 3060700"/>
                    <a:gd name="connsiteY7" fmla="*/ 183010 h 986285"/>
                    <a:gd name="connsiteX8" fmla="*/ 1568450 w 3060700"/>
                    <a:gd name="connsiteY8" fmla="*/ 186185 h 986285"/>
                    <a:gd name="connsiteX9" fmla="*/ 1358900 w 3060700"/>
                    <a:gd name="connsiteY9" fmla="*/ 167135 h 986285"/>
                    <a:gd name="connsiteX10" fmla="*/ 1225550 w 3060700"/>
                    <a:gd name="connsiteY10" fmla="*/ 160785 h 986285"/>
                    <a:gd name="connsiteX11" fmla="*/ 1027113 w 3060700"/>
                    <a:gd name="connsiteY11" fmla="*/ 295722 h 986285"/>
                    <a:gd name="connsiteX12" fmla="*/ 736600 w 3060700"/>
                    <a:gd name="connsiteY12" fmla="*/ 414785 h 986285"/>
                    <a:gd name="connsiteX13" fmla="*/ 431800 w 3060700"/>
                    <a:gd name="connsiteY13" fmla="*/ 522735 h 986285"/>
                    <a:gd name="connsiteX14" fmla="*/ 349250 w 3060700"/>
                    <a:gd name="connsiteY14" fmla="*/ 605285 h 986285"/>
                    <a:gd name="connsiteX15" fmla="*/ 266700 w 3060700"/>
                    <a:gd name="connsiteY15" fmla="*/ 757685 h 986285"/>
                    <a:gd name="connsiteX16" fmla="*/ 139700 w 3060700"/>
                    <a:gd name="connsiteY16" fmla="*/ 903735 h 986285"/>
                    <a:gd name="connsiteX17" fmla="*/ 0 w 3060700"/>
                    <a:gd name="connsiteY17" fmla="*/ 986285 h 986285"/>
                    <a:gd name="connsiteX0" fmla="*/ 3060700 w 3060700"/>
                    <a:gd name="connsiteY0" fmla="*/ 8385 h 986285"/>
                    <a:gd name="connsiteX1" fmla="*/ 2913063 w 3060700"/>
                    <a:gd name="connsiteY1" fmla="*/ 447 h 986285"/>
                    <a:gd name="connsiteX2" fmla="*/ 2774950 w 3060700"/>
                    <a:gd name="connsiteY2" fmla="*/ 73473 h 986285"/>
                    <a:gd name="connsiteX3" fmla="*/ 2717800 w 3060700"/>
                    <a:gd name="connsiteY3" fmla="*/ 173485 h 986285"/>
                    <a:gd name="connsiteX4" fmla="*/ 2546350 w 3060700"/>
                    <a:gd name="connsiteY4" fmla="*/ 230635 h 986285"/>
                    <a:gd name="connsiteX5" fmla="*/ 2324100 w 3060700"/>
                    <a:gd name="connsiteY5" fmla="*/ 211585 h 986285"/>
                    <a:gd name="connsiteX6" fmla="*/ 2192338 w 3060700"/>
                    <a:gd name="connsiteY6" fmla="*/ 170310 h 986285"/>
                    <a:gd name="connsiteX7" fmla="*/ 1731963 w 3060700"/>
                    <a:gd name="connsiteY7" fmla="*/ 183010 h 986285"/>
                    <a:gd name="connsiteX8" fmla="*/ 1568450 w 3060700"/>
                    <a:gd name="connsiteY8" fmla="*/ 186185 h 986285"/>
                    <a:gd name="connsiteX9" fmla="*/ 1358900 w 3060700"/>
                    <a:gd name="connsiteY9" fmla="*/ 167135 h 986285"/>
                    <a:gd name="connsiteX10" fmla="*/ 1225550 w 3060700"/>
                    <a:gd name="connsiteY10" fmla="*/ 160785 h 986285"/>
                    <a:gd name="connsiteX11" fmla="*/ 1012826 w 3060700"/>
                    <a:gd name="connsiteY11" fmla="*/ 290959 h 986285"/>
                    <a:gd name="connsiteX12" fmla="*/ 736600 w 3060700"/>
                    <a:gd name="connsiteY12" fmla="*/ 414785 h 986285"/>
                    <a:gd name="connsiteX13" fmla="*/ 431800 w 3060700"/>
                    <a:gd name="connsiteY13" fmla="*/ 522735 h 986285"/>
                    <a:gd name="connsiteX14" fmla="*/ 349250 w 3060700"/>
                    <a:gd name="connsiteY14" fmla="*/ 605285 h 986285"/>
                    <a:gd name="connsiteX15" fmla="*/ 266700 w 3060700"/>
                    <a:gd name="connsiteY15" fmla="*/ 757685 h 986285"/>
                    <a:gd name="connsiteX16" fmla="*/ 139700 w 3060700"/>
                    <a:gd name="connsiteY16" fmla="*/ 903735 h 986285"/>
                    <a:gd name="connsiteX17" fmla="*/ 0 w 3060700"/>
                    <a:gd name="connsiteY17" fmla="*/ 986285 h 986285"/>
                    <a:gd name="connsiteX0" fmla="*/ 3060700 w 3060700"/>
                    <a:gd name="connsiteY0" fmla="*/ 8385 h 986285"/>
                    <a:gd name="connsiteX1" fmla="*/ 2913063 w 3060700"/>
                    <a:gd name="connsiteY1" fmla="*/ 447 h 986285"/>
                    <a:gd name="connsiteX2" fmla="*/ 2774950 w 3060700"/>
                    <a:gd name="connsiteY2" fmla="*/ 73473 h 986285"/>
                    <a:gd name="connsiteX3" fmla="*/ 2717800 w 3060700"/>
                    <a:gd name="connsiteY3" fmla="*/ 173485 h 986285"/>
                    <a:gd name="connsiteX4" fmla="*/ 2546350 w 3060700"/>
                    <a:gd name="connsiteY4" fmla="*/ 230635 h 986285"/>
                    <a:gd name="connsiteX5" fmla="*/ 2324100 w 3060700"/>
                    <a:gd name="connsiteY5" fmla="*/ 211585 h 986285"/>
                    <a:gd name="connsiteX6" fmla="*/ 2192338 w 3060700"/>
                    <a:gd name="connsiteY6" fmla="*/ 170310 h 986285"/>
                    <a:gd name="connsiteX7" fmla="*/ 1731963 w 3060700"/>
                    <a:gd name="connsiteY7" fmla="*/ 183010 h 986285"/>
                    <a:gd name="connsiteX8" fmla="*/ 1568450 w 3060700"/>
                    <a:gd name="connsiteY8" fmla="*/ 186185 h 986285"/>
                    <a:gd name="connsiteX9" fmla="*/ 1358900 w 3060700"/>
                    <a:gd name="connsiteY9" fmla="*/ 167135 h 986285"/>
                    <a:gd name="connsiteX10" fmla="*/ 1225550 w 3060700"/>
                    <a:gd name="connsiteY10" fmla="*/ 160785 h 986285"/>
                    <a:gd name="connsiteX11" fmla="*/ 1017588 w 3060700"/>
                    <a:gd name="connsiteY11" fmla="*/ 290959 h 986285"/>
                    <a:gd name="connsiteX12" fmla="*/ 736600 w 3060700"/>
                    <a:gd name="connsiteY12" fmla="*/ 414785 h 986285"/>
                    <a:gd name="connsiteX13" fmla="*/ 431800 w 3060700"/>
                    <a:gd name="connsiteY13" fmla="*/ 522735 h 986285"/>
                    <a:gd name="connsiteX14" fmla="*/ 349250 w 3060700"/>
                    <a:gd name="connsiteY14" fmla="*/ 605285 h 986285"/>
                    <a:gd name="connsiteX15" fmla="*/ 266700 w 3060700"/>
                    <a:gd name="connsiteY15" fmla="*/ 757685 h 986285"/>
                    <a:gd name="connsiteX16" fmla="*/ 139700 w 3060700"/>
                    <a:gd name="connsiteY16" fmla="*/ 903735 h 986285"/>
                    <a:gd name="connsiteX17" fmla="*/ 0 w 3060700"/>
                    <a:gd name="connsiteY17" fmla="*/ 986285 h 986285"/>
                    <a:gd name="connsiteX0" fmla="*/ 3060700 w 3060700"/>
                    <a:gd name="connsiteY0" fmla="*/ 8385 h 986285"/>
                    <a:gd name="connsiteX1" fmla="*/ 2913063 w 3060700"/>
                    <a:gd name="connsiteY1" fmla="*/ 447 h 986285"/>
                    <a:gd name="connsiteX2" fmla="*/ 2774950 w 3060700"/>
                    <a:gd name="connsiteY2" fmla="*/ 73473 h 986285"/>
                    <a:gd name="connsiteX3" fmla="*/ 2717800 w 3060700"/>
                    <a:gd name="connsiteY3" fmla="*/ 173485 h 986285"/>
                    <a:gd name="connsiteX4" fmla="*/ 2546350 w 3060700"/>
                    <a:gd name="connsiteY4" fmla="*/ 230635 h 986285"/>
                    <a:gd name="connsiteX5" fmla="*/ 2324100 w 3060700"/>
                    <a:gd name="connsiteY5" fmla="*/ 211585 h 986285"/>
                    <a:gd name="connsiteX6" fmla="*/ 2192338 w 3060700"/>
                    <a:gd name="connsiteY6" fmla="*/ 170310 h 986285"/>
                    <a:gd name="connsiteX7" fmla="*/ 1731963 w 3060700"/>
                    <a:gd name="connsiteY7" fmla="*/ 183010 h 986285"/>
                    <a:gd name="connsiteX8" fmla="*/ 1568450 w 3060700"/>
                    <a:gd name="connsiteY8" fmla="*/ 186185 h 986285"/>
                    <a:gd name="connsiteX9" fmla="*/ 1358900 w 3060700"/>
                    <a:gd name="connsiteY9" fmla="*/ 167135 h 986285"/>
                    <a:gd name="connsiteX10" fmla="*/ 1225550 w 3060700"/>
                    <a:gd name="connsiteY10" fmla="*/ 160785 h 986285"/>
                    <a:gd name="connsiteX11" fmla="*/ 1017588 w 3060700"/>
                    <a:gd name="connsiteY11" fmla="*/ 290959 h 986285"/>
                    <a:gd name="connsiteX12" fmla="*/ 736600 w 3060700"/>
                    <a:gd name="connsiteY12" fmla="*/ 414785 h 986285"/>
                    <a:gd name="connsiteX13" fmla="*/ 431800 w 3060700"/>
                    <a:gd name="connsiteY13" fmla="*/ 522735 h 986285"/>
                    <a:gd name="connsiteX14" fmla="*/ 349250 w 3060700"/>
                    <a:gd name="connsiteY14" fmla="*/ 605285 h 986285"/>
                    <a:gd name="connsiteX15" fmla="*/ 266700 w 3060700"/>
                    <a:gd name="connsiteY15" fmla="*/ 757685 h 986285"/>
                    <a:gd name="connsiteX16" fmla="*/ 139700 w 3060700"/>
                    <a:gd name="connsiteY16" fmla="*/ 903735 h 986285"/>
                    <a:gd name="connsiteX17" fmla="*/ 0 w 3060700"/>
                    <a:gd name="connsiteY17" fmla="*/ 986285 h 986285"/>
                    <a:gd name="connsiteX0" fmla="*/ 3060700 w 3060700"/>
                    <a:gd name="connsiteY0" fmla="*/ 8385 h 986285"/>
                    <a:gd name="connsiteX1" fmla="*/ 2913063 w 3060700"/>
                    <a:gd name="connsiteY1" fmla="*/ 447 h 986285"/>
                    <a:gd name="connsiteX2" fmla="*/ 2774950 w 3060700"/>
                    <a:gd name="connsiteY2" fmla="*/ 73473 h 986285"/>
                    <a:gd name="connsiteX3" fmla="*/ 2717800 w 3060700"/>
                    <a:gd name="connsiteY3" fmla="*/ 173485 h 986285"/>
                    <a:gd name="connsiteX4" fmla="*/ 2546350 w 3060700"/>
                    <a:gd name="connsiteY4" fmla="*/ 230635 h 986285"/>
                    <a:gd name="connsiteX5" fmla="*/ 2324100 w 3060700"/>
                    <a:gd name="connsiteY5" fmla="*/ 211585 h 986285"/>
                    <a:gd name="connsiteX6" fmla="*/ 2192338 w 3060700"/>
                    <a:gd name="connsiteY6" fmla="*/ 170310 h 986285"/>
                    <a:gd name="connsiteX7" fmla="*/ 1731963 w 3060700"/>
                    <a:gd name="connsiteY7" fmla="*/ 183010 h 986285"/>
                    <a:gd name="connsiteX8" fmla="*/ 1568450 w 3060700"/>
                    <a:gd name="connsiteY8" fmla="*/ 186185 h 986285"/>
                    <a:gd name="connsiteX9" fmla="*/ 1358900 w 3060700"/>
                    <a:gd name="connsiteY9" fmla="*/ 167135 h 986285"/>
                    <a:gd name="connsiteX10" fmla="*/ 1225550 w 3060700"/>
                    <a:gd name="connsiteY10" fmla="*/ 160785 h 986285"/>
                    <a:gd name="connsiteX11" fmla="*/ 1017588 w 3060700"/>
                    <a:gd name="connsiteY11" fmla="*/ 290959 h 986285"/>
                    <a:gd name="connsiteX12" fmla="*/ 736600 w 3060700"/>
                    <a:gd name="connsiteY12" fmla="*/ 414785 h 986285"/>
                    <a:gd name="connsiteX13" fmla="*/ 431800 w 3060700"/>
                    <a:gd name="connsiteY13" fmla="*/ 522735 h 986285"/>
                    <a:gd name="connsiteX14" fmla="*/ 349250 w 3060700"/>
                    <a:gd name="connsiteY14" fmla="*/ 605285 h 986285"/>
                    <a:gd name="connsiteX15" fmla="*/ 266700 w 3060700"/>
                    <a:gd name="connsiteY15" fmla="*/ 757685 h 986285"/>
                    <a:gd name="connsiteX16" fmla="*/ 139700 w 3060700"/>
                    <a:gd name="connsiteY16" fmla="*/ 903735 h 986285"/>
                    <a:gd name="connsiteX17" fmla="*/ 0 w 3060700"/>
                    <a:gd name="connsiteY17" fmla="*/ 986285 h 986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060700" h="986285">
                      <a:moveTo>
                        <a:pt x="3060700" y="8385"/>
                      </a:moveTo>
                      <a:cubicBezTo>
                        <a:pt x="2998787" y="447"/>
                        <a:pt x="2960688" y="-876"/>
                        <a:pt x="2913063" y="447"/>
                      </a:cubicBezTo>
                      <a:cubicBezTo>
                        <a:pt x="2865438" y="1770"/>
                        <a:pt x="2807494" y="44633"/>
                        <a:pt x="2774950" y="73473"/>
                      </a:cubicBezTo>
                      <a:cubicBezTo>
                        <a:pt x="2742406" y="102313"/>
                        <a:pt x="2755900" y="147291"/>
                        <a:pt x="2717800" y="173485"/>
                      </a:cubicBezTo>
                      <a:cubicBezTo>
                        <a:pt x="2679700" y="199679"/>
                        <a:pt x="2611967" y="224285"/>
                        <a:pt x="2546350" y="230635"/>
                      </a:cubicBezTo>
                      <a:cubicBezTo>
                        <a:pt x="2480733" y="236985"/>
                        <a:pt x="2383102" y="221639"/>
                        <a:pt x="2324100" y="211585"/>
                      </a:cubicBezTo>
                      <a:cubicBezTo>
                        <a:pt x="2265098" y="201531"/>
                        <a:pt x="2275946" y="173485"/>
                        <a:pt x="2192338" y="170310"/>
                      </a:cubicBezTo>
                      <a:lnTo>
                        <a:pt x="1731963" y="183010"/>
                      </a:lnTo>
                      <a:cubicBezTo>
                        <a:pt x="1627188" y="184068"/>
                        <a:pt x="1630627" y="188831"/>
                        <a:pt x="1568450" y="186185"/>
                      </a:cubicBezTo>
                      <a:cubicBezTo>
                        <a:pt x="1506273" y="183539"/>
                        <a:pt x="1416050" y="171368"/>
                        <a:pt x="1358900" y="167135"/>
                      </a:cubicBezTo>
                      <a:cubicBezTo>
                        <a:pt x="1301750" y="162902"/>
                        <a:pt x="1282435" y="140148"/>
                        <a:pt x="1225550" y="160785"/>
                      </a:cubicBezTo>
                      <a:cubicBezTo>
                        <a:pt x="1168665" y="181422"/>
                        <a:pt x="1065743" y="253389"/>
                        <a:pt x="1017588" y="290959"/>
                      </a:cubicBezTo>
                      <a:cubicBezTo>
                        <a:pt x="969433" y="328529"/>
                        <a:pt x="834231" y="376156"/>
                        <a:pt x="736600" y="414785"/>
                      </a:cubicBezTo>
                      <a:cubicBezTo>
                        <a:pt x="638969" y="453414"/>
                        <a:pt x="496358" y="490985"/>
                        <a:pt x="431800" y="522735"/>
                      </a:cubicBezTo>
                      <a:cubicBezTo>
                        <a:pt x="367242" y="554485"/>
                        <a:pt x="376767" y="566127"/>
                        <a:pt x="349250" y="605285"/>
                      </a:cubicBezTo>
                      <a:cubicBezTo>
                        <a:pt x="321733" y="644443"/>
                        <a:pt x="301625" y="707943"/>
                        <a:pt x="266700" y="757685"/>
                      </a:cubicBezTo>
                      <a:cubicBezTo>
                        <a:pt x="231775" y="807427"/>
                        <a:pt x="184150" y="865635"/>
                        <a:pt x="139700" y="903735"/>
                      </a:cubicBezTo>
                      <a:cubicBezTo>
                        <a:pt x="95250" y="941835"/>
                        <a:pt x="47625" y="964060"/>
                        <a:pt x="0" y="986285"/>
                      </a:cubicBezTo>
                    </a:path>
                  </a:pathLst>
                </a:cu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black"/>
                    </a:solidFill>
                    <a:latin typeface="Arial" panose="020B0604020202020204" pitchFamily="34" charset="0"/>
                    <a:ea typeface="ＭＳ ゴシック" panose="020B0609070205080204" pitchFamily="49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フリーフォーム 24">
                  <a:extLst>
                    <a:ext uri="{FF2B5EF4-FFF2-40B4-BE49-F238E27FC236}">
                      <a16:creationId xmlns:a16="http://schemas.microsoft.com/office/drawing/2014/main" id="{C29AA236-00C9-4F3F-AB1B-634BCD406A16}"/>
                    </a:ext>
                  </a:extLst>
                </p:cNvPr>
                <p:cNvSpPr/>
                <p:nvPr/>
              </p:nvSpPr>
              <p:spPr>
                <a:xfrm>
                  <a:off x="7162800" y="1248997"/>
                  <a:ext cx="1130300" cy="196850"/>
                </a:xfrm>
                <a:custGeom>
                  <a:avLst/>
                  <a:gdLst>
                    <a:gd name="connsiteX0" fmla="*/ 0 w 1130300"/>
                    <a:gd name="connsiteY0" fmla="*/ 196850 h 196850"/>
                    <a:gd name="connsiteX1" fmla="*/ 304800 w 1130300"/>
                    <a:gd name="connsiteY1" fmla="*/ 158750 h 196850"/>
                    <a:gd name="connsiteX2" fmla="*/ 609600 w 1130300"/>
                    <a:gd name="connsiteY2" fmla="*/ 76200 h 196850"/>
                    <a:gd name="connsiteX3" fmla="*/ 787400 w 1130300"/>
                    <a:gd name="connsiteY3" fmla="*/ 101600 h 196850"/>
                    <a:gd name="connsiteX4" fmla="*/ 933450 w 1130300"/>
                    <a:gd name="connsiteY4" fmla="*/ 127000 h 196850"/>
                    <a:gd name="connsiteX5" fmla="*/ 1085850 w 1130300"/>
                    <a:gd name="connsiteY5" fmla="*/ 82550 h 196850"/>
                    <a:gd name="connsiteX6" fmla="*/ 1130300 w 1130300"/>
                    <a:gd name="connsiteY6" fmla="*/ 0 h 196850"/>
                    <a:gd name="connsiteX0" fmla="*/ 0 w 1130300"/>
                    <a:gd name="connsiteY0" fmla="*/ 196850 h 196850"/>
                    <a:gd name="connsiteX1" fmla="*/ 304800 w 1130300"/>
                    <a:gd name="connsiteY1" fmla="*/ 158750 h 196850"/>
                    <a:gd name="connsiteX2" fmla="*/ 609600 w 1130300"/>
                    <a:gd name="connsiteY2" fmla="*/ 76200 h 196850"/>
                    <a:gd name="connsiteX3" fmla="*/ 787400 w 1130300"/>
                    <a:gd name="connsiteY3" fmla="*/ 101600 h 196850"/>
                    <a:gd name="connsiteX4" fmla="*/ 928687 w 1130300"/>
                    <a:gd name="connsiteY4" fmla="*/ 107950 h 196850"/>
                    <a:gd name="connsiteX5" fmla="*/ 1085850 w 1130300"/>
                    <a:gd name="connsiteY5" fmla="*/ 82550 h 196850"/>
                    <a:gd name="connsiteX6" fmla="*/ 1130300 w 1130300"/>
                    <a:gd name="connsiteY6" fmla="*/ 0 h 196850"/>
                    <a:gd name="connsiteX0" fmla="*/ 0 w 1130300"/>
                    <a:gd name="connsiteY0" fmla="*/ 196850 h 196850"/>
                    <a:gd name="connsiteX1" fmla="*/ 304800 w 1130300"/>
                    <a:gd name="connsiteY1" fmla="*/ 158750 h 196850"/>
                    <a:gd name="connsiteX2" fmla="*/ 609600 w 1130300"/>
                    <a:gd name="connsiteY2" fmla="*/ 76200 h 196850"/>
                    <a:gd name="connsiteX3" fmla="*/ 787400 w 1130300"/>
                    <a:gd name="connsiteY3" fmla="*/ 101600 h 196850"/>
                    <a:gd name="connsiteX4" fmla="*/ 928687 w 1130300"/>
                    <a:gd name="connsiteY4" fmla="*/ 107950 h 196850"/>
                    <a:gd name="connsiteX5" fmla="*/ 1071563 w 1130300"/>
                    <a:gd name="connsiteY5" fmla="*/ 63500 h 196850"/>
                    <a:gd name="connsiteX6" fmla="*/ 1130300 w 1130300"/>
                    <a:gd name="connsiteY6" fmla="*/ 0 h 196850"/>
                    <a:gd name="connsiteX0" fmla="*/ 0 w 1130300"/>
                    <a:gd name="connsiteY0" fmla="*/ 196850 h 196850"/>
                    <a:gd name="connsiteX1" fmla="*/ 304800 w 1130300"/>
                    <a:gd name="connsiteY1" fmla="*/ 158750 h 196850"/>
                    <a:gd name="connsiteX2" fmla="*/ 461963 w 1130300"/>
                    <a:gd name="connsiteY2" fmla="*/ 108316 h 196850"/>
                    <a:gd name="connsiteX3" fmla="*/ 609600 w 1130300"/>
                    <a:gd name="connsiteY3" fmla="*/ 76200 h 196850"/>
                    <a:gd name="connsiteX4" fmla="*/ 787400 w 1130300"/>
                    <a:gd name="connsiteY4" fmla="*/ 101600 h 196850"/>
                    <a:gd name="connsiteX5" fmla="*/ 928687 w 1130300"/>
                    <a:gd name="connsiteY5" fmla="*/ 107950 h 196850"/>
                    <a:gd name="connsiteX6" fmla="*/ 1071563 w 1130300"/>
                    <a:gd name="connsiteY6" fmla="*/ 63500 h 196850"/>
                    <a:gd name="connsiteX7" fmla="*/ 1130300 w 1130300"/>
                    <a:gd name="connsiteY7" fmla="*/ 0 h 196850"/>
                    <a:gd name="connsiteX0" fmla="*/ 0 w 1130300"/>
                    <a:gd name="connsiteY0" fmla="*/ 196850 h 196850"/>
                    <a:gd name="connsiteX1" fmla="*/ 300037 w 1130300"/>
                    <a:gd name="connsiteY1" fmla="*/ 144463 h 196850"/>
                    <a:gd name="connsiteX2" fmla="*/ 461963 w 1130300"/>
                    <a:gd name="connsiteY2" fmla="*/ 108316 h 196850"/>
                    <a:gd name="connsiteX3" fmla="*/ 609600 w 1130300"/>
                    <a:gd name="connsiteY3" fmla="*/ 76200 h 196850"/>
                    <a:gd name="connsiteX4" fmla="*/ 787400 w 1130300"/>
                    <a:gd name="connsiteY4" fmla="*/ 101600 h 196850"/>
                    <a:gd name="connsiteX5" fmla="*/ 928687 w 1130300"/>
                    <a:gd name="connsiteY5" fmla="*/ 107950 h 196850"/>
                    <a:gd name="connsiteX6" fmla="*/ 1071563 w 1130300"/>
                    <a:gd name="connsiteY6" fmla="*/ 63500 h 196850"/>
                    <a:gd name="connsiteX7" fmla="*/ 1130300 w 1130300"/>
                    <a:gd name="connsiteY7" fmla="*/ 0 h 196850"/>
                    <a:gd name="connsiteX0" fmla="*/ 0 w 1130300"/>
                    <a:gd name="connsiteY0" fmla="*/ 196850 h 196850"/>
                    <a:gd name="connsiteX1" fmla="*/ 300037 w 1130300"/>
                    <a:gd name="connsiteY1" fmla="*/ 144463 h 196850"/>
                    <a:gd name="connsiteX2" fmla="*/ 461963 w 1130300"/>
                    <a:gd name="connsiteY2" fmla="*/ 108316 h 196850"/>
                    <a:gd name="connsiteX3" fmla="*/ 638175 w 1130300"/>
                    <a:gd name="connsiteY3" fmla="*/ 61913 h 196850"/>
                    <a:gd name="connsiteX4" fmla="*/ 787400 w 1130300"/>
                    <a:gd name="connsiteY4" fmla="*/ 101600 h 196850"/>
                    <a:gd name="connsiteX5" fmla="*/ 928687 w 1130300"/>
                    <a:gd name="connsiteY5" fmla="*/ 107950 h 196850"/>
                    <a:gd name="connsiteX6" fmla="*/ 1071563 w 1130300"/>
                    <a:gd name="connsiteY6" fmla="*/ 63500 h 196850"/>
                    <a:gd name="connsiteX7" fmla="*/ 1130300 w 1130300"/>
                    <a:gd name="connsiteY7" fmla="*/ 0 h 196850"/>
                    <a:gd name="connsiteX0" fmla="*/ 0 w 1130300"/>
                    <a:gd name="connsiteY0" fmla="*/ 196850 h 196850"/>
                    <a:gd name="connsiteX1" fmla="*/ 300037 w 1130300"/>
                    <a:gd name="connsiteY1" fmla="*/ 144463 h 196850"/>
                    <a:gd name="connsiteX2" fmla="*/ 461963 w 1130300"/>
                    <a:gd name="connsiteY2" fmla="*/ 108316 h 196850"/>
                    <a:gd name="connsiteX3" fmla="*/ 638175 w 1130300"/>
                    <a:gd name="connsiteY3" fmla="*/ 61913 h 196850"/>
                    <a:gd name="connsiteX4" fmla="*/ 787400 w 1130300"/>
                    <a:gd name="connsiteY4" fmla="*/ 101600 h 196850"/>
                    <a:gd name="connsiteX5" fmla="*/ 928687 w 1130300"/>
                    <a:gd name="connsiteY5" fmla="*/ 107950 h 196850"/>
                    <a:gd name="connsiteX6" fmla="*/ 1071563 w 1130300"/>
                    <a:gd name="connsiteY6" fmla="*/ 63500 h 196850"/>
                    <a:gd name="connsiteX7" fmla="*/ 1130300 w 1130300"/>
                    <a:gd name="connsiteY7" fmla="*/ 0 h 196850"/>
                    <a:gd name="connsiteX0" fmla="*/ 0 w 1130300"/>
                    <a:gd name="connsiteY0" fmla="*/ 196850 h 196850"/>
                    <a:gd name="connsiteX1" fmla="*/ 300037 w 1130300"/>
                    <a:gd name="connsiteY1" fmla="*/ 144463 h 196850"/>
                    <a:gd name="connsiteX2" fmla="*/ 461963 w 1130300"/>
                    <a:gd name="connsiteY2" fmla="*/ 108316 h 196850"/>
                    <a:gd name="connsiteX3" fmla="*/ 633413 w 1130300"/>
                    <a:gd name="connsiteY3" fmla="*/ 71438 h 196850"/>
                    <a:gd name="connsiteX4" fmla="*/ 787400 w 1130300"/>
                    <a:gd name="connsiteY4" fmla="*/ 101600 h 196850"/>
                    <a:gd name="connsiteX5" fmla="*/ 928687 w 1130300"/>
                    <a:gd name="connsiteY5" fmla="*/ 107950 h 196850"/>
                    <a:gd name="connsiteX6" fmla="*/ 1071563 w 1130300"/>
                    <a:gd name="connsiteY6" fmla="*/ 63500 h 196850"/>
                    <a:gd name="connsiteX7" fmla="*/ 1130300 w 1130300"/>
                    <a:gd name="connsiteY7" fmla="*/ 0 h 196850"/>
                    <a:gd name="connsiteX0" fmla="*/ 0 w 1130300"/>
                    <a:gd name="connsiteY0" fmla="*/ 196850 h 196850"/>
                    <a:gd name="connsiteX1" fmla="*/ 300037 w 1130300"/>
                    <a:gd name="connsiteY1" fmla="*/ 144463 h 196850"/>
                    <a:gd name="connsiteX2" fmla="*/ 461963 w 1130300"/>
                    <a:gd name="connsiteY2" fmla="*/ 108316 h 196850"/>
                    <a:gd name="connsiteX3" fmla="*/ 633413 w 1130300"/>
                    <a:gd name="connsiteY3" fmla="*/ 71438 h 196850"/>
                    <a:gd name="connsiteX4" fmla="*/ 777875 w 1130300"/>
                    <a:gd name="connsiteY4" fmla="*/ 101600 h 196850"/>
                    <a:gd name="connsiteX5" fmla="*/ 928687 w 1130300"/>
                    <a:gd name="connsiteY5" fmla="*/ 107950 h 196850"/>
                    <a:gd name="connsiteX6" fmla="*/ 1071563 w 1130300"/>
                    <a:gd name="connsiteY6" fmla="*/ 63500 h 196850"/>
                    <a:gd name="connsiteX7" fmla="*/ 1130300 w 1130300"/>
                    <a:gd name="connsiteY7" fmla="*/ 0 h 196850"/>
                    <a:gd name="connsiteX0" fmla="*/ 0 w 1130300"/>
                    <a:gd name="connsiteY0" fmla="*/ 196850 h 196850"/>
                    <a:gd name="connsiteX1" fmla="*/ 300037 w 1130300"/>
                    <a:gd name="connsiteY1" fmla="*/ 144463 h 196850"/>
                    <a:gd name="connsiteX2" fmla="*/ 461963 w 1130300"/>
                    <a:gd name="connsiteY2" fmla="*/ 108316 h 196850"/>
                    <a:gd name="connsiteX3" fmla="*/ 633413 w 1130300"/>
                    <a:gd name="connsiteY3" fmla="*/ 71438 h 196850"/>
                    <a:gd name="connsiteX4" fmla="*/ 777875 w 1130300"/>
                    <a:gd name="connsiteY4" fmla="*/ 101600 h 196850"/>
                    <a:gd name="connsiteX5" fmla="*/ 928687 w 1130300"/>
                    <a:gd name="connsiteY5" fmla="*/ 107950 h 196850"/>
                    <a:gd name="connsiteX6" fmla="*/ 1071563 w 1130300"/>
                    <a:gd name="connsiteY6" fmla="*/ 63500 h 196850"/>
                    <a:gd name="connsiteX7" fmla="*/ 1130300 w 1130300"/>
                    <a:gd name="connsiteY7" fmla="*/ 0 h 196850"/>
                    <a:gd name="connsiteX0" fmla="*/ 0 w 1130300"/>
                    <a:gd name="connsiteY0" fmla="*/ 196850 h 196850"/>
                    <a:gd name="connsiteX1" fmla="*/ 300037 w 1130300"/>
                    <a:gd name="connsiteY1" fmla="*/ 144463 h 196850"/>
                    <a:gd name="connsiteX2" fmla="*/ 461963 w 1130300"/>
                    <a:gd name="connsiteY2" fmla="*/ 108316 h 196850"/>
                    <a:gd name="connsiteX3" fmla="*/ 657225 w 1130300"/>
                    <a:gd name="connsiteY3" fmla="*/ 71438 h 196850"/>
                    <a:gd name="connsiteX4" fmla="*/ 777875 w 1130300"/>
                    <a:gd name="connsiteY4" fmla="*/ 101600 h 196850"/>
                    <a:gd name="connsiteX5" fmla="*/ 928687 w 1130300"/>
                    <a:gd name="connsiteY5" fmla="*/ 107950 h 196850"/>
                    <a:gd name="connsiteX6" fmla="*/ 1071563 w 1130300"/>
                    <a:gd name="connsiteY6" fmla="*/ 63500 h 196850"/>
                    <a:gd name="connsiteX7" fmla="*/ 1130300 w 1130300"/>
                    <a:gd name="connsiteY7" fmla="*/ 0 h 196850"/>
                    <a:gd name="connsiteX0" fmla="*/ 0 w 1130300"/>
                    <a:gd name="connsiteY0" fmla="*/ 196850 h 196850"/>
                    <a:gd name="connsiteX1" fmla="*/ 300037 w 1130300"/>
                    <a:gd name="connsiteY1" fmla="*/ 144463 h 196850"/>
                    <a:gd name="connsiteX2" fmla="*/ 461963 w 1130300"/>
                    <a:gd name="connsiteY2" fmla="*/ 108316 h 196850"/>
                    <a:gd name="connsiteX3" fmla="*/ 657225 w 1130300"/>
                    <a:gd name="connsiteY3" fmla="*/ 71438 h 196850"/>
                    <a:gd name="connsiteX4" fmla="*/ 811213 w 1130300"/>
                    <a:gd name="connsiteY4" fmla="*/ 101600 h 196850"/>
                    <a:gd name="connsiteX5" fmla="*/ 928687 w 1130300"/>
                    <a:gd name="connsiteY5" fmla="*/ 107950 h 196850"/>
                    <a:gd name="connsiteX6" fmla="*/ 1071563 w 1130300"/>
                    <a:gd name="connsiteY6" fmla="*/ 63500 h 196850"/>
                    <a:gd name="connsiteX7" fmla="*/ 1130300 w 1130300"/>
                    <a:gd name="connsiteY7" fmla="*/ 0 h 196850"/>
                    <a:gd name="connsiteX0" fmla="*/ 0 w 1130300"/>
                    <a:gd name="connsiteY0" fmla="*/ 196850 h 196850"/>
                    <a:gd name="connsiteX1" fmla="*/ 300037 w 1130300"/>
                    <a:gd name="connsiteY1" fmla="*/ 144463 h 196850"/>
                    <a:gd name="connsiteX2" fmla="*/ 461963 w 1130300"/>
                    <a:gd name="connsiteY2" fmla="*/ 108316 h 196850"/>
                    <a:gd name="connsiteX3" fmla="*/ 657225 w 1130300"/>
                    <a:gd name="connsiteY3" fmla="*/ 71438 h 196850"/>
                    <a:gd name="connsiteX4" fmla="*/ 811213 w 1130300"/>
                    <a:gd name="connsiteY4" fmla="*/ 101600 h 196850"/>
                    <a:gd name="connsiteX5" fmla="*/ 928687 w 1130300"/>
                    <a:gd name="connsiteY5" fmla="*/ 107950 h 196850"/>
                    <a:gd name="connsiteX6" fmla="*/ 1071563 w 1130300"/>
                    <a:gd name="connsiteY6" fmla="*/ 63500 h 196850"/>
                    <a:gd name="connsiteX7" fmla="*/ 1130300 w 1130300"/>
                    <a:gd name="connsiteY7" fmla="*/ 0 h 196850"/>
                    <a:gd name="connsiteX0" fmla="*/ 0 w 1130300"/>
                    <a:gd name="connsiteY0" fmla="*/ 196850 h 196850"/>
                    <a:gd name="connsiteX1" fmla="*/ 300037 w 1130300"/>
                    <a:gd name="connsiteY1" fmla="*/ 144463 h 196850"/>
                    <a:gd name="connsiteX2" fmla="*/ 461963 w 1130300"/>
                    <a:gd name="connsiteY2" fmla="*/ 98791 h 196850"/>
                    <a:gd name="connsiteX3" fmla="*/ 657225 w 1130300"/>
                    <a:gd name="connsiteY3" fmla="*/ 71438 h 196850"/>
                    <a:gd name="connsiteX4" fmla="*/ 811213 w 1130300"/>
                    <a:gd name="connsiteY4" fmla="*/ 101600 h 196850"/>
                    <a:gd name="connsiteX5" fmla="*/ 928687 w 1130300"/>
                    <a:gd name="connsiteY5" fmla="*/ 107950 h 196850"/>
                    <a:gd name="connsiteX6" fmla="*/ 1071563 w 1130300"/>
                    <a:gd name="connsiteY6" fmla="*/ 63500 h 196850"/>
                    <a:gd name="connsiteX7" fmla="*/ 1130300 w 1130300"/>
                    <a:gd name="connsiteY7" fmla="*/ 0 h 196850"/>
                    <a:gd name="connsiteX0" fmla="*/ 0 w 1130300"/>
                    <a:gd name="connsiteY0" fmla="*/ 196850 h 196850"/>
                    <a:gd name="connsiteX1" fmla="*/ 300037 w 1130300"/>
                    <a:gd name="connsiteY1" fmla="*/ 144463 h 196850"/>
                    <a:gd name="connsiteX2" fmla="*/ 461963 w 1130300"/>
                    <a:gd name="connsiteY2" fmla="*/ 103554 h 196850"/>
                    <a:gd name="connsiteX3" fmla="*/ 657225 w 1130300"/>
                    <a:gd name="connsiteY3" fmla="*/ 71438 h 196850"/>
                    <a:gd name="connsiteX4" fmla="*/ 811213 w 1130300"/>
                    <a:gd name="connsiteY4" fmla="*/ 101600 h 196850"/>
                    <a:gd name="connsiteX5" fmla="*/ 928687 w 1130300"/>
                    <a:gd name="connsiteY5" fmla="*/ 107950 h 196850"/>
                    <a:gd name="connsiteX6" fmla="*/ 1071563 w 1130300"/>
                    <a:gd name="connsiteY6" fmla="*/ 63500 h 196850"/>
                    <a:gd name="connsiteX7" fmla="*/ 1130300 w 1130300"/>
                    <a:gd name="connsiteY7" fmla="*/ 0 h 196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30300" h="196850">
                      <a:moveTo>
                        <a:pt x="0" y="196850"/>
                      </a:moveTo>
                      <a:cubicBezTo>
                        <a:pt x="101600" y="187854"/>
                        <a:pt x="223043" y="160012"/>
                        <a:pt x="300037" y="144463"/>
                      </a:cubicBezTo>
                      <a:cubicBezTo>
                        <a:pt x="377031" y="128914"/>
                        <a:pt x="411163" y="117312"/>
                        <a:pt x="461963" y="103554"/>
                      </a:cubicBezTo>
                      <a:cubicBezTo>
                        <a:pt x="512763" y="89796"/>
                        <a:pt x="599017" y="71764"/>
                        <a:pt x="657225" y="71438"/>
                      </a:cubicBezTo>
                      <a:cubicBezTo>
                        <a:pt x="715433" y="71112"/>
                        <a:pt x="765969" y="95515"/>
                        <a:pt x="811213" y="101600"/>
                      </a:cubicBezTo>
                      <a:cubicBezTo>
                        <a:pt x="856457" y="107685"/>
                        <a:pt x="885295" y="114300"/>
                        <a:pt x="928687" y="107950"/>
                      </a:cubicBezTo>
                      <a:cubicBezTo>
                        <a:pt x="972079" y="101600"/>
                        <a:pt x="1038755" y="84667"/>
                        <a:pt x="1071563" y="63500"/>
                      </a:cubicBezTo>
                      <a:cubicBezTo>
                        <a:pt x="1104371" y="42333"/>
                        <a:pt x="1124479" y="30691"/>
                        <a:pt x="1130300" y="0"/>
                      </a:cubicBezTo>
                    </a:path>
                  </a:pathLst>
                </a:cu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black"/>
                    </a:solidFill>
                    <a:latin typeface="Arial" panose="020B0604020202020204" pitchFamily="34" charset="0"/>
                    <a:ea typeface="ＭＳ ゴシック" panose="020B0609070205080204" pitchFamily="49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フリーフォーム 25">
                  <a:extLst>
                    <a:ext uri="{FF2B5EF4-FFF2-40B4-BE49-F238E27FC236}">
                      <a16:creationId xmlns:a16="http://schemas.microsoft.com/office/drawing/2014/main" id="{E5A4DBA8-A922-4317-8FD9-7830D79BA4D0}"/>
                    </a:ext>
                  </a:extLst>
                </p:cNvPr>
                <p:cNvSpPr/>
                <p:nvPr/>
              </p:nvSpPr>
              <p:spPr>
                <a:xfrm>
                  <a:off x="885824" y="2354020"/>
                  <a:ext cx="2390032" cy="968781"/>
                </a:xfrm>
                <a:custGeom>
                  <a:avLst/>
                  <a:gdLst>
                    <a:gd name="connsiteX0" fmla="*/ 2390775 w 2392362"/>
                    <a:gd name="connsiteY0" fmla="*/ 40746 h 1016000"/>
                    <a:gd name="connsiteX1" fmla="*/ 2257425 w 2392362"/>
                    <a:gd name="connsiteY1" fmla="*/ 110596 h 1016000"/>
                    <a:gd name="connsiteX2" fmla="*/ 1581150 w 2392362"/>
                    <a:gd name="connsiteY2" fmla="*/ 704321 h 1016000"/>
                    <a:gd name="connsiteX3" fmla="*/ 1333500 w 2392362"/>
                    <a:gd name="connsiteY3" fmla="*/ 850371 h 1016000"/>
                    <a:gd name="connsiteX4" fmla="*/ 920750 w 2392362"/>
                    <a:gd name="connsiteY4" fmla="*/ 932921 h 1016000"/>
                    <a:gd name="connsiteX5" fmla="*/ 238125 w 2392362"/>
                    <a:gd name="connsiteY5" fmla="*/ 1009121 h 1016000"/>
                    <a:gd name="connsiteX6" fmla="*/ 0 w 2392362"/>
                    <a:gd name="connsiteY6" fmla="*/ 974196 h 1016000"/>
                    <a:gd name="connsiteX0" fmla="*/ 2318023 w 2380237"/>
                    <a:gd name="connsiteY0" fmla="*/ 46141 h 1014921"/>
                    <a:gd name="connsiteX1" fmla="*/ 2257425 w 2380237"/>
                    <a:gd name="connsiteY1" fmla="*/ 109517 h 1014921"/>
                    <a:gd name="connsiteX2" fmla="*/ 1581150 w 2380237"/>
                    <a:gd name="connsiteY2" fmla="*/ 703242 h 1014921"/>
                    <a:gd name="connsiteX3" fmla="*/ 1333500 w 2380237"/>
                    <a:gd name="connsiteY3" fmla="*/ 849292 h 1014921"/>
                    <a:gd name="connsiteX4" fmla="*/ 920750 w 2380237"/>
                    <a:gd name="connsiteY4" fmla="*/ 931842 h 1014921"/>
                    <a:gd name="connsiteX5" fmla="*/ 238125 w 2380237"/>
                    <a:gd name="connsiteY5" fmla="*/ 1008042 h 1014921"/>
                    <a:gd name="connsiteX6" fmla="*/ 0 w 2380237"/>
                    <a:gd name="connsiteY6" fmla="*/ 973117 h 1014921"/>
                    <a:gd name="connsiteX0" fmla="*/ 2318023 w 2318816"/>
                    <a:gd name="connsiteY0" fmla="*/ 20373 h 989153"/>
                    <a:gd name="connsiteX1" fmla="*/ 2102000 w 2318816"/>
                    <a:gd name="connsiteY1" fmla="*/ 236397 h 989153"/>
                    <a:gd name="connsiteX2" fmla="*/ 1581150 w 2318816"/>
                    <a:gd name="connsiteY2" fmla="*/ 677474 h 989153"/>
                    <a:gd name="connsiteX3" fmla="*/ 1333500 w 2318816"/>
                    <a:gd name="connsiteY3" fmla="*/ 823524 h 989153"/>
                    <a:gd name="connsiteX4" fmla="*/ 920750 w 2318816"/>
                    <a:gd name="connsiteY4" fmla="*/ 906074 h 989153"/>
                    <a:gd name="connsiteX5" fmla="*/ 238125 w 2318816"/>
                    <a:gd name="connsiteY5" fmla="*/ 982274 h 989153"/>
                    <a:gd name="connsiteX6" fmla="*/ 0 w 2318816"/>
                    <a:gd name="connsiteY6" fmla="*/ 947349 h 989153"/>
                    <a:gd name="connsiteX0" fmla="*/ 2318023 w 2415952"/>
                    <a:gd name="connsiteY0" fmla="*/ 90093 h 1058873"/>
                    <a:gd name="connsiteX1" fmla="*/ 2102000 w 2415952"/>
                    <a:gd name="connsiteY1" fmla="*/ 306117 h 1058873"/>
                    <a:gd name="connsiteX2" fmla="*/ 1581150 w 2415952"/>
                    <a:gd name="connsiteY2" fmla="*/ 747194 h 1058873"/>
                    <a:gd name="connsiteX3" fmla="*/ 1333500 w 2415952"/>
                    <a:gd name="connsiteY3" fmla="*/ 893244 h 1058873"/>
                    <a:gd name="connsiteX4" fmla="*/ 920750 w 2415952"/>
                    <a:gd name="connsiteY4" fmla="*/ 975794 h 1058873"/>
                    <a:gd name="connsiteX5" fmla="*/ 238125 w 2415952"/>
                    <a:gd name="connsiteY5" fmla="*/ 1051994 h 1058873"/>
                    <a:gd name="connsiteX6" fmla="*/ 0 w 2415952"/>
                    <a:gd name="connsiteY6" fmla="*/ 1017069 h 1058873"/>
                    <a:gd name="connsiteX0" fmla="*/ 2102000 w 2102000"/>
                    <a:gd name="connsiteY0" fmla="*/ 0 h 752756"/>
                    <a:gd name="connsiteX1" fmla="*/ 1581150 w 2102000"/>
                    <a:gd name="connsiteY1" fmla="*/ 441077 h 752756"/>
                    <a:gd name="connsiteX2" fmla="*/ 1333500 w 2102000"/>
                    <a:gd name="connsiteY2" fmla="*/ 587127 h 752756"/>
                    <a:gd name="connsiteX3" fmla="*/ 920750 w 2102000"/>
                    <a:gd name="connsiteY3" fmla="*/ 669677 h 752756"/>
                    <a:gd name="connsiteX4" fmla="*/ 238125 w 2102000"/>
                    <a:gd name="connsiteY4" fmla="*/ 745877 h 752756"/>
                    <a:gd name="connsiteX5" fmla="*/ 0 w 2102000"/>
                    <a:gd name="connsiteY5" fmla="*/ 710952 h 752756"/>
                    <a:gd name="connsiteX0" fmla="*/ 2390032 w 2390032"/>
                    <a:gd name="connsiteY0" fmla="*/ 0 h 968781"/>
                    <a:gd name="connsiteX1" fmla="*/ 1581150 w 2390032"/>
                    <a:gd name="connsiteY1" fmla="*/ 657102 h 968781"/>
                    <a:gd name="connsiteX2" fmla="*/ 1333500 w 2390032"/>
                    <a:gd name="connsiteY2" fmla="*/ 803152 h 968781"/>
                    <a:gd name="connsiteX3" fmla="*/ 920750 w 2390032"/>
                    <a:gd name="connsiteY3" fmla="*/ 885702 h 968781"/>
                    <a:gd name="connsiteX4" fmla="*/ 238125 w 2390032"/>
                    <a:gd name="connsiteY4" fmla="*/ 961902 h 968781"/>
                    <a:gd name="connsiteX5" fmla="*/ 0 w 2390032"/>
                    <a:gd name="connsiteY5" fmla="*/ 926977 h 96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90032" h="968781">
                      <a:moveTo>
                        <a:pt x="2390032" y="0"/>
                      </a:moveTo>
                      <a:cubicBezTo>
                        <a:pt x="2267220" y="109517"/>
                        <a:pt x="1757239" y="523243"/>
                        <a:pt x="1581150" y="657102"/>
                      </a:cubicBezTo>
                      <a:cubicBezTo>
                        <a:pt x="1405061" y="790961"/>
                        <a:pt x="1443567" y="765052"/>
                        <a:pt x="1333500" y="803152"/>
                      </a:cubicBezTo>
                      <a:cubicBezTo>
                        <a:pt x="1223433" y="841252"/>
                        <a:pt x="1103312" y="859244"/>
                        <a:pt x="920750" y="885702"/>
                      </a:cubicBezTo>
                      <a:cubicBezTo>
                        <a:pt x="738188" y="912160"/>
                        <a:pt x="391583" y="955023"/>
                        <a:pt x="238125" y="961902"/>
                      </a:cubicBezTo>
                      <a:cubicBezTo>
                        <a:pt x="84667" y="968781"/>
                        <a:pt x="42333" y="947879"/>
                        <a:pt x="0" y="926977"/>
                      </a:cubicBezTo>
                    </a:path>
                  </a:pathLst>
                </a:custGeom>
                <a:ln w="254000" cap="flat">
                  <a:solidFill>
                    <a:srgbClr val="FF0000"/>
                  </a:solidFill>
                  <a:prstDash val="sysDot"/>
                  <a:miter lim="800000"/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black"/>
                    </a:solidFill>
                    <a:latin typeface="Arial" panose="020B0604020202020204" pitchFamily="34" charset="0"/>
                    <a:ea typeface="ＭＳ ゴシック" panose="020B0609070205080204" pitchFamily="49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Text Box 31">
                  <a:extLst>
                    <a:ext uri="{FF2B5EF4-FFF2-40B4-BE49-F238E27FC236}">
                      <a16:creationId xmlns:a16="http://schemas.microsoft.com/office/drawing/2014/main" id="{B780DB41-3396-4AE2-AB03-D7DEB1F893E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822463" y="802667"/>
                  <a:ext cx="961906" cy="402395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0">
                  <a:solidFill>
                    <a:schemeClr val="bg1">
                      <a:alpha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 altLang="ja-JP" sz="2400" b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Tokyo</a:t>
                  </a:r>
                </a:p>
              </p:txBody>
            </p:sp>
            <p:sp>
              <p:nvSpPr>
                <p:cNvPr id="26" name="Text Box 32">
                  <a:extLst>
                    <a:ext uri="{FF2B5EF4-FFF2-40B4-BE49-F238E27FC236}">
                      <a16:creationId xmlns:a16="http://schemas.microsoft.com/office/drawing/2014/main" id="{933A6E0E-3B7C-4A10-8B49-153DE0B7856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02031" y="2124000"/>
                  <a:ext cx="1212076" cy="402395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0">
                  <a:solidFill>
                    <a:schemeClr val="bg1">
                      <a:alpha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 altLang="ja-JP" sz="2400" b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Nagoya</a:t>
                  </a:r>
                </a:p>
              </p:txBody>
            </p:sp>
            <p:sp>
              <p:nvSpPr>
                <p:cNvPr id="27" name="Text Box 33">
                  <a:extLst>
                    <a:ext uri="{FF2B5EF4-FFF2-40B4-BE49-F238E27FC236}">
                      <a16:creationId xmlns:a16="http://schemas.microsoft.com/office/drawing/2014/main" id="{A6C74590-42A3-4B98-B1AF-30BB91FE18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5056" y="3057221"/>
                  <a:ext cx="1007734" cy="402395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0">
                  <a:solidFill>
                    <a:schemeClr val="bg1">
                      <a:alpha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 altLang="ja-JP" sz="2400" b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Osaka</a:t>
                  </a:r>
                </a:p>
              </p:txBody>
            </p:sp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262E2F62-E63F-4A83-A403-3DAF1B7502AF}"/>
                    </a:ext>
                  </a:extLst>
                </p:cNvPr>
                <p:cNvSpPr txBox="1"/>
                <p:nvPr/>
              </p:nvSpPr>
              <p:spPr>
                <a:xfrm>
                  <a:off x="5350747" y="3206224"/>
                  <a:ext cx="2942353" cy="445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b="1">
                      <a:solidFill>
                        <a:srgbClr val="0033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Tokaido Shinkansen</a:t>
                  </a:r>
                  <a:endParaRPr lang="ja-JP" altLang="en-US" b="1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17609735-3CFD-465D-9D70-DD898CB19AC5}"/>
                    </a:ext>
                  </a:extLst>
                </p:cNvPr>
                <p:cNvSpPr txBox="1"/>
                <p:nvPr/>
              </p:nvSpPr>
              <p:spPr>
                <a:xfrm>
                  <a:off x="4316337" y="1579745"/>
                  <a:ext cx="2829343" cy="402395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0">
                  <a:solidFill>
                    <a:schemeClr val="bg1">
                      <a:alpha val="0"/>
                    </a:schemeClr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altLang="ja-JP" sz="2400" b="1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Chuo Shinkansen</a:t>
                  </a:r>
                  <a:endParaRPr lang="ja-JP" altLang="en-US" sz="24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5" name="直線コネクタ 14">
                <a:extLst>
                  <a:ext uri="{FF2B5EF4-FFF2-40B4-BE49-F238E27FC236}">
                    <a16:creationId xmlns:a16="http://schemas.microsoft.com/office/drawing/2014/main" id="{D4775C2B-BD16-472C-B8DD-7266C786A9EE}"/>
                  </a:ext>
                </a:extLst>
              </p:cNvPr>
              <p:cNvCxnSpPr/>
              <p:nvPr/>
            </p:nvCxnSpPr>
            <p:spPr>
              <a:xfrm flipH="1">
                <a:off x="-6293122" y="3164037"/>
                <a:ext cx="0" cy="10420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>
                <a:extLst>
                  <a:ext uri="{FF2B5EF4-FFF2-40B4-BE49-F238E27FC236}">
                    <a16:creationId xmlns:a16="http://schemas.microsoft.com/office/drawing/2014/main" id="{630D0C72-88E8-4210-9EE3-A099154F2356}"/>
                  </a:ext>
                </a:extLst>
              </p:cNvPr>
              <p:cNvCxnSpPr/>
              <p:nvPr/>
            </p:nvCxnSpPr>
            <p:spPr>
              <a:xfrm flipH="1">
                <a:off x="-8718201" y="3206823"/>
                <a:ext cx="0" cy="195380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矢印コネクタ 16">
                <a:extLst>
                  <a:ext uri="{FF2B5EF4-FFF2-40B4-BE49-F238E27FC236}">
                    <a16:creationId xmlns:a16="http://schemas.microsoft.com/office/drawing/2014/main" id="{59B67839-FCF0-4968-B90D-D411242FC43A}"/>
                  </a:ext>
                </a:extLst>
              </p:cNvPr>
              <p:cNvCxnSpPr>
                <a:cxnSpLocks/>
                <a:endCxn id="25" idx="2"/>
              </p:cNvCxnSpPr>
              <p:nvPr/>
            </p:nvCxnSpPr>
            <p:spPr>
              <a:xfrm flipV="1">
                <a:off x="-6267484" y="3259066"/>
                <a:ext cx="4998448" cy="2464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矢印コネクタ 17">
                <a:extLst>
                  <a:ext uri="{FF2B5EF4-FFF2-40B4-BE49-F238E27FC236}">
                    <a16:creationId xmlns:a16="http://schemas.microsoft.com/office/drawing/2014/main" id="{2E00C377-D101-45E9-8073-1157C57AE6BE}"/>
                  </a:ext>
                </a:extLst>
              </p:cNvPr>
              <p:cNvCxnSpPr/>
              <p:nvPr/>
            </p:nvCxnSpPr>
            <p:spPr>
              <a:xfrm flipV="1">
                <a:off x="-8718201" y="3255329"/>
                <a:ext cx="2412001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dash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>
                <a:extLst>
                  <a:ext uri="{FF2B5EF4-FFF2-40B4-BE49-F238E27FC236}">
                    <a16:creationId xmlns:a16="http://schemas.microsoft.com/office/drawing/2014/main" id="{304C8133-2F1F-45F7-9270-2B05EBF1A84A}"/>
                  </a:ext>
                </a:extLst>
              </p:cNvPr>
              <p:cNvCxnSpPr/>
              <p:nvPr/>
            </p:nvCxnSpPr>
            <p:spPr>
              <a:xfrm flipH="1">
                <a:off x="-1279353" y="3206823"/>
                <a:ext cx="0" cy="10420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88AD34C4-C80A-48BE-8D38-8AE98D5BDBB0}"/>
                </a:ext>
              </a:extLst>
            </p:cNvPr>
            <p:cNvSpPr txBox="1"/>
            <p:nvPr/>
          </p:nvSpPr>
          <p:spPr>
            <a:xfrm>
              <a:off x="5372720" y="975977"/>
              <a:ext cx="35513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 Construction</a:t>
              </a:r>
            </a:p>
            <a:p>
              <a:pPr algn="ctr"/>
              <a:r>
                <a:rPr lang="en-US" altLang="ja-JP" sz="1400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(completion expected in 2027)</a:t>
              </a:r>
              <a:endParaRPr lang="ja-JP" altLang="en-US" sz="1400" b="1" u="sng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図 32">
            <a:extLst>
              <a:ext uri="{FF2B5EF4-FFF2-40B4-BE49-F238E27FC236}">
                <a16:creationId xmlns:a16="http://schemas.microsoft.com/office/drawing/2014/main" id="{AA4938DA-0E43-4A45-B07E-0F2B9FD383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11" t="22915" r="6850"/>
          <a:stretch/>
        </p:blipFill>
        <p:spPr>
          <a:xfrm>
            <a:off x="334835" y="4343263"/>
            <a:ext cx="3993442" cy="2310046"/>
          </a:xfrm>
          <a:prstGeom prst="rect">
            <a:avLst/>
          </a:prstGeom>
        </p:spPr>
      </p:pic>
      <p:sp>
        <p:nvSpPr>
          <p:cNvPr id="34" name="テキスト ボックス 14">
            <a:extLst>
              <a:ext uri="{FF2B5EF4-FFF2-40B4-BE49-F238E27FC236}">
                <a16:creationId xmlns:a16="http://schemas.microsoft.com/office/drawing/2014/main" id="{F520C937-91AA-40E1-9851-C5D0C0B0D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7034" y="2677879"/>
            <a:ext cx="366611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306,020 people have ridden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SCMAGLEV has traveled more than 3,000,000 km</a:t>
            </a:r>
          </a:p>
          <a:p>
            <a:r>
              <a:rPr lang="en-US" altLang="ja-JP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US" altLang="ja-JP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(As of end of Sep. 2019)</a:t>
            </a:r>
          </a:p>
        </p:txBody>
      </p:sp>
    </p:spTree>
    <p:extLst>
      <p:ext uri="{BB962C8B-B14F-4D97-AF65-F5344CB8AC3E}">
        <p14:creationId xmlns:p14="http://schemas.microsoft.com/office/powerpoint/2010/main" val="3778965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6">
            <a:extLst>
              <a:ext uri="{FF2B5EF4-FFF2-40B4-BE49-F238E27FC236}">
                <a16:creationId xmlns:a16="http://schemas.microsoft.com/office/drawing/2014/main" id="{7117217D-AD8D-430C-8DF1-5E1181FD758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304072" y="2734268"/>
            <a:ext cx="2923326" cy="852981"/>
          </a:xfrm>
          <a:prstGeom prst="rightArrow">
            <a:avLst>
              <a:gd name="adj1" fmla="val 51806"/>
              <a:gd name="adj2" fmla="val 29220"/>
            </a:avLst>
          </a:prstGeom>
          <a:gradFill rotWithShape="1">
            <a:gsLst>
              <a:gs pos="33000">
                <a:srgbClr val="66CCFF"/>
              </a:gs>
              <a:gs pos="0">
                <a:srgbClr val="CCFF99">
                  <a:lumMod val="54000"/>
                </a:srgbClr>
              </a:gs>
              <a:gs pos="81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B843789-78B1-4F62-BE60-077B8F56D0E1}"/>
              </a:ext>
            </a:extLst>
          </p:cNvPr>
          <p:cNvSpPr txBox="1"/>
          <p:nvPr/>
        </p:nvSpPr>
        <p:spPr>
          <a:xfrm>
            <a:off x="0" y="323962"/>
            <a:ext cx="12032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Part3: The technological investments being made by JR Central to commercialize the SCMAGLEV</a:t>
            </a:r>
            <a:endParaRPr lang="ja-JP" altLang="en-US" sz="2000" b="1" i="1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58721249-5FD4-4A15-B6F3-708EA3AE8361}"/>
              </a:ext>
            </a:extLst>
          </p:cNvPr>
          <p:cNvGraphicFramePr>
            <a:graphicFrameLocks noGrp="1"/>
          </p:cNvGraphicFramePr>
          <p:nvPr/>
        </p:nvGraphicFramePr>
        <p:xfrm>
          <a:off x="0" y="1426914"/>
          <a:ext cx="9334500" cy="5303520"/>
        </p:xfrm>
        <a:graphic>
          <a:graphicData uri="http://schemas.openxmlformats.org/drawingml/2006/table">
            <a:tbl>
              <a:tblPr bandRow="1">
                <a:tableStyleId>{85BE263C-DBD7-4A20-BB59-AAB30ACAA65A}</a:tableStyleId>
              </a:tblPr>
              <a:tblGrid>
                <a:gridCol w="1376463">
                  <a:extLst>
                    <a:ext uri="{9D8B030D-6E8A-4147-A177-3AD203B41FA5}">
                      <a16:colId xmlns:a16="http://schemas.microsoft.com/office/drawing/2014/main" val="3041396934"/>
                    </a:ext>
                  </a:extLst>
                </a:gridCol>
                <a:gridCol w="7958037">
                  <a:extLst>
                    <a:ext uri="{9D8B030D-6E8A-4147-A177-3AD203B41FA5}">
                      <a16:colId xmlns:a16="http://schemas.microsoft.com/office/drawing/2014/main" val="3760033701"/>
                    </a:ext>
                  </a:extLst>
                </a:gridCol>
              </a:tblGrid>
              <a:tr h="582998">
                <a:tc>
                  <a:txBody>
                    <a:bodyPr/>
                    <a:lstStyle/>
                    <a:p>
                      <a:r>
                        <a:rPr kumimoji="1" lang="en-US" altLang="ja-JP"/>
                        <a:t>June 1990</a:t>
                      </a:r>
                      <a:endParaRPr kumimoji="1" lang="ja-JP" altLang="en-US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/>
                        <a:t>JRC applies to the Minister of Transport for approval of the construction plan of the Yamanashi Maglev Line and gains approval</a:t>
                      </a:r>
                      <a:endParaRPr kumimoji="1" lang="ja-JP" altLang="en-US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911156"/>
                  </a:ext>
                </a:extLst>
              </a:tr>
              <a:tr h="333141">
                <a:tc>
                  <a:txBody>
                    <a:bodyPr/>
                    <a:lstStyle/>
                    <a:p>
                      <a:r>
                        <a:rPr kumimoji="1" lang="en-US" altLang="ja-JP"/>
                        <a:t>April 1997</a:t>
                      </a:r>
                      <a:endParaRPr kumimoji="1" lang="ja-JP" altLang="en-US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/>
                        <a:t>Running tests start on the Yamanashi Maglev Line</a:t>
                      </a:r>
                      <a:endParaRPr kumimoji="1" lang="ja-JP" altLang="en-US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543065"/>
                  </a:ext>
                </a:extLst>
              </a:tr>
              <a:tr h="895797">
                <a:tc>
                  <a:txBody>
                    <a:bodyPr/>
                    <a:lstStyle/>
                    <a:p>
                      <a:r>
                        <a:rPr kumimoji="1" lang="en-US" altLang="ja-JP"/>
                        <a:t>March 2000</a:t>
                      </a:r>
                      <a:endParaRPr kumimoji="1" lang="ja-JP" altLang="en-US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/>
                        <a:t>The Superconducting Magnetic Levitation Technological Practicality Evaluation Committee of the MLIT acknowledges that “there is potential from a technological standpoint that the technology could have practical applications”  </a:t>
                      </a:r>
                      <a:endParaRPr kumimoji="1" lang="ja-JP" altLang="en-US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600373"/>
                  </a:ext>
                </a:extLst>
              </a:tr>
              <a:tr h="1178681">
                <a:tc>
                  <a:txBody>
                    <a:bodyPr/>
                    <a:lstStyle/>
                    <a:p>
                      <a:r>
                        <a:rPr kumimoji="1" lang="en-US" altLang="ja-JP"/>
                        <a:t>July 2009</a:t>
                      </a:r>
                      <a:endParaRPr kumimoji="1" lang="ja-JP" altLang="en-US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/>
                        <a:t>The Evaluation Committee on MLIT acknowledges that “the technologies required for commercial services have been established from a comprehensive and systematic standpoint, and it is possible to move forward with detailing the specifications for commercial services and the technical standards” </a:t>
                      </a:r>
                      <a:endParaRPr kumimoji="1" lang="ja-JP" altLang="en-US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340235"/>
                  </a:ext>
                </a:extLst>
              </a:tr>
              <a:tr h="333141">
                <a:tc>
                  <a:txBody>
                    <a:bodyPr/>
                    <a:lstStyle/>
                    <a:p>
                      <a:r>
                        <a:rPr kumimoji="1" lang="en-US" altLang="ja-JP"/>
                        <a:t>April 2015</a:t>
                      </a:r>
                      <a:endParaRPr kumimoji="1" lang="ja-JP" altLang="en-US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/>
                        <a:t>JRC records the world speed record for a manned rail vehicle at 603 km/h</a:t>
                      </a:r>
                      <a:endParaRPr kumimoji="1" lang="ja-JP" altLang="en-US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514913"/>
                  </a:ext>
                </a:extLst>
              </a:tr>
              <a:tr h="582998">
                <a:tc>
                  <a:txBody>
                    <a:bodyPr/>
                    <a:lstStyle/>
                    <a:p>
                      <a:r>
                        <a:rPr kumimoji="1" lang="en-US" altLang="ja-JP"/>
                        <a:t>February 2017</a:t>
                      </a:r>
                      <a:endParaRPr kumimoji="1" lang="ja-JP" altLang="en-US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/>
                        <a:t>The Evaluation Committee of MLIT evaluates that “the technology development required for commercial lines was completed”</a:t>
                      </a:r>
                      <a:endParaRPr kumimoji="1" lang="ja-JP" altLang="en-US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152969"/>
                  </a:ext>
                </a:extLst>
              </a:tr>
              <a:tr h="395804">
                <a:tc>
                  <a:txBody>
                    <a:bodyPr/>
                    <a:lstStyle/>
                    <a:p>
                      <a:r>
                        <a:rPr kumimoji="1" lang="en-US" altLang="ja-JP"/>
                        <a:t>August 2020</a:t>
                      </a:r>
                      <a:endParaRPr kumimoji="1" lang="ja-JP" altLang="en-US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/>
                        <a:t>Running tests start using Series LO improved version</a:t>
                      </a:r>
                      <a:endParaRPr kumimoji="1" lang="ja-JP" altLang="en-US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161025"/>
                  </a:ext>
                </a:extLst>
              </a:tr>
            </a:tbl>
          </a:graphicData>
        </a:graphic>
      </p:graphicFrame>
      <p:pic>
        <p:nvPicPr>
          <p:cNvPr id="7" name="図 6">
            <a:extLst>
              <a:ext uri="{FF2B5EF4-FFF2-40B4-BE49-F238E27FC236}">
                <a16:creationId xmlns:a16="http://schemas.microsoft.com/office/drawing/2014/main" id="{68ACDDA1-C2C3-4573-9398-96F8BEE3C4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39" t="45875" r="32154" b="18098"/>
          <a:stretch/>
        </p:blipFill>
        <p:spPr>
          <a:xfrm>
            <a:off x="9980616" y="901824"/>
            <a:ext cx="1570241" cy="998468"/>
          </a:xfrm>
          <a:prstGeom prst="rect">
            <a:avLst/>
          </a:prstGeom>
        </p:spPr>
      </p:pic>
      <p:pic>
        <p:nvPicPr>
          <p:cNvPr id="8" name="図 7" descr="鉄道を走っている電車&#10;&#10;自動的に生成された説明">
            <a:extLst>
              <a:ext uri="{FF2B5EF4-FFF2-40B4-BE49-F238E27FC236}">
                <a16:creationId xmlns:a16="http://schemas.microsoft.com/office/drawing/2014/main" id="{08B8B95B-6A1F-4247-B1AC-30F7D6E0C9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39" t="30922" b="7234"/>
          <a:stretch/>
        </p:blipFill>
        <p:spPr>
          <a:xfrm>
            <a:off x="9980616" y="2060109"/>
            <a:ext cx="1570243" cy="100556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EBCCC9B-09B7-4A70-8FB0-1BFBB1DB30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0616" y="3225492"/>
            <a:ext cx="1570242" cy="1046830"/>
          </a:xfrm>
          <a:prstGeom prst="rect">
            <a:avLst/>
          </a:prstGeom>
        </p:spPr>
      </p:pic>
      <p:pic>
        <p:nvPicPr>
          <p:cNvPr id="10" name="図 9" descr="座る, 窓, 開く, 横たわる が含まれている画像&#10;&#10;自動的に生成された説明">
            <a:extLst>
              <a:ext uri="{FF2B5EF4-FFF2-40B4-BE49-F238E27FC236}">
                <a16:creationId xmlns:a16="http://schemas.microsoft.com/office/drawing/2014/main" id="{3F60D8B3-84F7-4B3A-8458-F8C99B318C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438"/>
          <a:stretch/>
        </p:blipFill>
        <p:spPr>
          <a:xfrm>
            <a:off x="9359943" y="4622421"/>
            <a:ext cx="2774100" cy="213623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8E5B7C1-B233-4BFC-8698-FCD696795C61}"/>
              </a:ext>
            </a:extLst>
          </p:cNvPr>
          <p:cNvSpPr txBox="1"/>
          <p:nvPr/>
        </p:nvSpPr>
        <p:spPr>
          <a:xfrm>
            <a:off x="0" y="925213"/>
            <a:ext cx="3467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>
                <a:latin typeface="Cambria" panose="02040503050406030204" pitchFamily="18" charset="0"/>
                <a:ea typeface="Cambria" panose="02040503050406030204" pitchFamily="18" charset="0"/>
              </a:rPr>
              <a:t>Progress</a:t>
            </a:r>
            <a:r>
              <a:rPr kumimoji="1" lang="en-US" altLang="ja-JP" sz="2000" b="1">
                <a:latin typeface="Cambria" panose="02040503050406030204" pitchFamily="18" charset="0"/>
                <a:ea typeface="Cambria" panose="02040503050406030204" pitchFamily="18" charset="0"/>
              </a:rPr>
              <a:t> on the SCMAGLEV</a:t>
            </a:r>
            <a:endParaRPr kumimoji="1" lang="ja-JP" altLang="en-US" sz="2000" b="1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563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B843789-78B1-4F62-BE60-077B8F56D0E1}"/>
              </a:ext>
            </a:extLst>
          </p:cNvPr>
          <p:cNvSpPr txBox="1"/>
          <p:nvPr/>
        </p:nvSpPr>
        <p:spPr>
          <a:xfrm>
            <a:off x="0" y="323962"/>
            <a:ext cx="12032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Part3: The technological investments being made by JR Central to commercialize the SCMAGLEV</a:t>
            </a:r>
            <a:endParaRPr lang="ja-JP" altLang="en-US" sz="2000" b="1" i="1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05DE95E2-CF63-43D1-95CE-A7321647E829}"/>
              </a:ext>
            </a:extLst>
          </p:cNvPr>
          <p:cNvGrpSpPr/>
          <p:nvPr/>
        </p:nvGrpSpPr>
        <p:grpSpPr>
          <a:xfrm>
            <a:off x="1508015" y="904608"/>
            <a:ext cx="9016412" cy="4326165"/>
            <a:chOff x="-18755" y="1059891"/>
            <a:chExt cx="7959123" cy="3818867"/>
          </a:xfrm>
        </p:grpSpPr>
        <p:pic>
          <p:nvPicPr>
            <p:cNvPr id="16" name="図 15" descr="全体構成.JPG">
              <a:extLst>
                <a:ext uri="{FF2B5EF4-FFF2-40B4-BE49-F238E27FC236}">
                  <a16:creationId xmlns:a16="http://schemas.microsoft.com/office/drawing/2014/main" id="{71672D92-F49D-4A73-BAA3-7F907A8F8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223" y="1059891"/>
              <a:ext cx="5465401" cy="3218564"/>
            </a:xfrm>
            <a:prstGeom prst="rect">
              <a:avLst/>
            </a:prstGeom>
          </p:spPr>
        </p:pic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17B0D50B-5029-4FA1-9F34-84E7DE80B4DD}"/>
                </a:ext>
              </a:extLst>
            </p:cNvPr>
            <p:cNvCxnSpPr>
              <a:stCxn id="23" idx="2"/>
            </p:cNvCxnSpPr>
            <p:nvPr/>
          </p:nvCxnSpPr>
          <p:spPr>
            <a:xfrm>
              <a:off x="3219722" y="1558962"/>
              <a:ext cx="252915" cy="99961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EFD373F1-4FB3-4C52-901E-C4759501CA46}"/>
                </a:ext>
              </a:extLst>
            </p:cNvPr>
            <p:cNvCxnSpPr/>
            <p:nvPr/>
          </p:nvCxnSpPr>
          <p:spPr>
            <a:xfrm>
              <a:off x="1296556" y="2019592"/>
              <a:ext cx="192595" cy="119428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95CE00F9-D9F4-498E-96E0-3007D7DC3E9E}"/>
                </a:ext>
              </a:extLst>
            </p:cNvPr>
            <p:cNvCxnSpPr/>
            <p:nvPr/>
          </p:nvCxnSpPr>
          <p:spPr>
            <a:xfrm>
              <a:off x="698363" y="2929811"/>
              <a:ext cx="465222" cy="3836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9FFE2C04-8209-4C19-A6A5-D25E6CB64F39}"/>
                </a:ext>
              </a:extLst>
            </p:cNvPr>
            <p:cNvSpPr/>
            <p:nvPr/>
          </p:nvSpPr>
          <p:spPr>
            <a:xfrm>
              <a:off x="75498" y="1797160"/>
              <a:ext cx="2298987" cy="52322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ja-JP" sz="14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Levitation and Guidance Coils</a:t>
              </a:r>
              <a:endParaRPr lang="ja-JP" altLang="en-US" sz="1400"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FB99B913-7991-4A90-9CC7-B9ED0E9A050F}"/>
                </a:ext>
              </a:extLst>
            </p:cNvPr>
            <p:cNvSpPr/>
            <p:nvPr/>
          </p:nvSpPr>
          <p:spPr>
            <a:xfrm>
              <a:off x="-18755" y="2558579"/>
              <a:ext cx="1460106" cy="5232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ja-JP" sz="14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Propulsion Coils</a:t>
              </a:r>
              <a:endParaRPr lang="ja-JP" altLang="en-US" sz="1400"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69AE46CE-F7E6-483C-ADEB-66B733064C6C}"/>
                </a:ext>
              </a:extLst>
            </p:cNvPr>
            <p:cNvCxnSpPr/>
            <p:nvPr/>
          </p:nvCxnSpPr>
          <p:spPr>
            <a:xfrm>
              <a:off x="4019994" y="1577873"/>
              <a:ext cx="717415" cy="3403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5980A1ED-523E-4762-9EC9-A92EF396AE46}"/>
                </a:ext>
              </a:extLst>
            </p:cNvPr>
            <p:cNvSpPr/>
            <p:nvPr/>
          </p:nvSpPr>
          <p:spPr>
            <a:xfrm>
              <a:off x="1861446" y="1251185"/>
              <a:ext cx="2716553" cy="307777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ja-JP" sz="14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Superconducting Magnets</a:t>
              </a:r>
              <a:endParaRPr lang="ja-JP" altLang="en-US" sz="1400"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4" name="直方体 23">
              <a:extLst>
                <a:ext uri="{FF2B5EF4-FFF2-40B4-BE49-F238E27FC236}">
                  <a16:creationId xmlns:a16="http://schemas.microsoft.com/office/drawing/2014/main" id="{3CD376DC-6AA5-4F17-B844-4B81D91FCBCD}"/>
                </a:ext>
              </a:extLst>
            </p:cNvPr>
            <p:cNvSpPr/>
            <p:nvPr/>
          </p:nvSpPr>
          <p:spPr>
            <a:xfrm>
              <a:off x="5540899" y="2896382"/>
              <a:ext cx="1211745" cy="1045888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latin typeface="Cambria" panose="02040503050406030204" pitchFamily="18" charset="0"/>
              </a:endParaRPr>
            </a:p>
          </p:txBody>
        </p:sp>
        <p:sp>
          <p:nvSpPr>
            <p:cNvPr id="25" name="直方体 24">
              <a:extLst>
                <a:ext uri="{FF2B5EF4-FFF2-40B4-BE49-F238E27FC236}">
                  <a16:creationId xmlns:a16="http://schemas.microsoft.com/office/drawing/2014/main" id="{E0455A07-913A-412F-899A-FD494A48E899}"/>
                </a:ext>
              </a:extLst>
            </p:cNvPr>
            <p:cNvSpPr/>
            <p:nvPr/>
          </p:nvSpPr>
          <p:spPr>
            <a:xfrm>
              <a:off x="3950544" y="3880557"/>
              <a:ext cx="1211745" cy="998201"/>
            </a:xfrm>
            <a:prstGeom prst="cube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374534F6-718D-42C1-B092-DB3247677E3E}"/>
                </a:ext>
              </a:extLst>
            </p:cNvPr>
            <p:cNvSpPr txBox="1"/>
            <p:nvPr/>
          </p:nvSpPr>
          <p:spPr>
            <a:xfrm>
              <a:off x="5444626" y="3246514"/>
              <a:ext cx="1095080" cy="485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12"/>
                </a:lnSpc>
              </a:pPr>
              <a:r>
                <a:rPr lang="en-US" altLang="ja-JP" sz="1400" b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Traffic Control System</a:t>
              </a:r>
              <a:endParaRPr lang="ja-JP" altLang="en-US" sz="1400" b="1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4A4C09EA-244A-462A-9CFC-D28D0781D936}"/>
                </a:ext>
              </a:extLst>
            </p:cNvPr>
            <p:cNvSpPr txBox="1"/>
            <p:nvPr/>
          </p:nvSpPr>
          <p:spPr>
            <a:xfrm>
              <a:off x="3993780" y="4176426"/>
              <a:ext cx="912567" cy="485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12"/>
                </a:lnSpc>
              </a:pPr>
              <a:r>
                <a:rPr lang="en-US" altLang="ja-JP" sz="1400" b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Drive Control System</a:t>
              </a:r>
              <a:endParaRPr lang="ja-JP" altLang="en-US" sz="1400" b="1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" name="右矢印 111">
              <a:extLst>
                <a:ext uri="{FF2B5EF4-FFF2-40B4-BE49-F238E27FC236}">
                  <a16:creationId xmlns:a16="http://schemas.microsoft.com/office/drawing/2014/main" id="{10913462-E0B8-4905-B746-42C59392F8B6}"/>
                </a:ext>
              </a:extLst>
            </p:cNvPr>
            <p:cNvSpPr/>
            <p:nvPr/>
          </p:nvSpPr>
          <p:spPr>
            <a:xfrm rot="8416665">
              <a:off x="5168346" y="3597428"/>
              <a:ext cx="395707" cy="296508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sp>
          <p:nvSpPr>
            <p:cNvPr id="29" name="右矢印 112">
              <a:extLst>
                <a:ext uri="{FF2B5EF4-FFF2-40B4-BE49-F238E27FC236}">
                  <a16:creationId xmlns:a16="http://schemas.microsoft.com/office/drawing/2014/main" id="{13B5CE8F-2040-48A1-B8D1-197D28A6D5DC}"/>
                </a:ext>
              </a:extLst>
            </p:cNvPr>
            <p:cNvSpPr/>
            <p:nvPr/>
          </p:nvSpPr>
          <p:spPr>
            <a:xfrm rot="13500000">
              <a:off x="3487066" y="3474449"/>
              <a:ext cx="702225" cy="29216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C14546DD-E1FB-4E43-B7C7-FBD6CD5D9E6B}"/>
                </a:ext>
              </a:extLst>
            </p:cNvPr>
            <p:cNvSpPr txBox="1"/>
            <p:nvPr/>
          </p:nvSpPr>
          <p:spPr>
            <a:xfrm>
              <a:off x="5231202" y="3982664"/>
              <a:ext cx="117953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50" b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Running profile</a:t>
              </a:r>
              <a:endParaRPr lang="ja-JP" altLang="en-US" sz="1050" b="1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A3D032A8-0517-4896-8533-A2E3DC966690}"/>
                </a:ext>
              </a:extLst>
            </p:cNvPr>
            <p:cNvSpPr txBox="1"/>
            <p:nvPr/>
          </p:nvSpPr>
          <p:spPr>
            <a:xfrm>
              <a:off x="2757985" y="3808436"/>
              <a:ext cx="124053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50" b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Electric current for propulsion</a:t>
              </a:r>
              <a:endParaRPr lang="ja-JP" altLang="en-US" sz="1050" b="1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" name="右矢印 115">
              <a:extLst>
                <a:ext uri="{FF2B5EF4-FFF2-40B4-BE49-F238E27FC236}">
                  <a16:creationId xmlns:a16="http://schemas.microsoft.com/office/drawing/2014/main" id="{C4DC8B7D-378A-4641-B93F-E94BEED9A938}"/>
                </a:ext>
              </a:extLst>
            </p:cNvPr>
            <p:cNvSpPr/>
            <p:nvPr/>
          </p:nvSpPr>
          <p:spPr>
            <a:xfrm>
              <a:off x="4224763" y="3144962"/>
              <a:ext cx="1061207" cy="296508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758A5827-563E-471F-8B6C-A2CEA73AE301}"/>
                </a:ext>
              </a:extLst>
            </p:cNvPr>
            <p:cNvSpPr txBox="1"/>
            <p:nvPr/>
          </p:nvSpPr>
          <p:spPr>
            <a:xfrm>
              <a:off x="4172207" y="2990629"/>
              <a:ext cx="1238978" cy="280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731"/>
                </a:lnSpc>
              </a:pPr>
              <a:r>
                <a:rPr lang="en-US" altLang="ja-JP" sz="1050" b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Train position, etc.</a:t>
              </a:r>
              <a:endParaRPr lang="ja-JP" altLang="en-US" sz="1050" b="1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" name="直方体 33">
              <a:extLst>
                <a:ext uri="{FF2B5EF4-FFF2-40B4-BE49-F238E27FC236}">
                  <a16:creationId xmlns:a16="http://schemas.microsoft.com/office/drawing/2014/main" id="{04CDD200-9E6A-4BED-A49A-034B054FCE36}"/>
                </a:ext>
              </a:extLst>
            </p:cNvPr>
            <p:cNvSpPr/>
            <p:nvPr/>
          </p:nvSpPr>
          <p:spPr>
            <a:xfrm>
              <a:off x="6728623" y="1806046"/>
              <a:ext cx="1211745" cy="1045888"/>
            </a:xfrm>
            <a:prstGeom prst="cub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AFA3F2D6-B5F6-40E2-9785-D007D2927637}"/>
                </a:ext>
              </a:extLst>
            </p:cNvPr>
            <p:cNvSpPr txBox="1"/>
            <p:nvPr/>
          </p:nvSpPr>
          <p:spPr>
            <a:xfrm>
              <a:off x="6645563" y="2167487"/>
              <a:ext cx="1095080" cy="485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12"/>
                </a:lnSpc>
              </a:pPr>
              <a:r>
                <a:rPr lang="en-US" altLang="ja-JP" sz="1400" b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Safety Control System</a:t>
              </a:r>
              <a:endParaRPr lang="ja-JP" altLang="en-US" sz="1400" b="1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6" name="右矢印 121">
              <a:extLst>
                <a:ext uri="{FF2B5EF4-FFF2-40B4-BE49-F238E27FC236}">
                  <a16:creationId xmlns:a16="http://schemas.microsoft.com/office/drawing/2014/main" id="{5FDA16B6-F0A2-4122-BF65-B7E226A28C86}"/>
                </a:ext>
              </a:extLst>
            </p:cNvPr>
            <p:cNvSpPr/>
            <p:nvPr/>
          </p:nvSpPr>
          <p:spPr>
            <a:xfrm rot="10800000">
              <a:off x="5219532" y="2270514"/>
              <a:ext cx="1222403" cy="296508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9D9A3547-2BE3-4AD6-BBE3-C24371E14066}"/>
                </a:ext>
              </a:extLst>
            </p:cNvPr>
            <p:cNvSpPr txBox="1"/>
            <p:nvPr/>
          </p:nvSpPr>
          <p:spPr>
            <a:xfrm>
              <a:off x="5396535" y="2092634"/>
              <a:ext cx="1247175" cy="280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731"/>
                </a:lnSpc>
              </a:pPr>
              <a:r>
                <a:rPr lang="en-US" altLang="ja-JP" sz="1050" b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Emergency brake</a:t>
              </a:r>
              <a:endParaRPr lang="ja-JP" altLang="en-US" sz="1050" b="1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A35C1868-125C-4D33-AA1D-11227C513E64}"/>
              </a:ext>
            </a:extLst>
          </p:cNvPr>
          <p:cNvGrpSpPr/>
          <p:nvPr/>
        </p:nvGrpSpPr>
        <p:grpSpPr>
          <a:xfrm>
            <a:off x="2178454" y="5091605"/>
            <a:ext cx="5996473" cy="1732033"/>
            <a:chOff x="2178454" y="5091605"/>
            <a:chExt cx="5996473" cy="1732033"/>
          </a:xfrm>
        </p:grpSpPr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0804F384-EB2E-4A29-915E-C38CD11D3618}"/>
                </a:ext>
              </a:extLst>
            </p:cNvPr>
            <p:cNvGrpSpPr/>
            <p:nvPr/>
          </p:nvGrpSpPr>
          <p:grpSpPr>
            <a:xfrm>
              <a:off x="2178454" y="5091605"/>
              <a:ext cx="4425076" cy="1732033"/>
              <a:chOff x="2547100" y="1251349"/>
              <a:chExt cx="6192446" cy="2343018"/>
            </a:xfrm>
          </p:grpSpPr>
          <p:grpSp>
            <p:nvGrpSpPr>
              <p:cNvPr id="40" name="グループ化 99">
                <a:extLst>
                  <a:ext uri="{FF2B5EF4-FFF2-40B4-BE49-F238E27FC236}">
                    <a16:creationId xmlns:a16="http://schemas.microsoft.com/office/drawing/2014/main" id="{0063670F-2DA3-440C-9668-E651056B7B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1506" y="2193494"/>
                <a:ext cx="2706415" cy="942909"/>
                <a:chOff x="2273660" y="2708919"/>
                <a:chExt cx="3468933" cy="1208847"/>
              </a:xfrm>
            </p:grpSpPr>
            <p:sp>
              <p:nvSpPr>
                <p:cNvPr id="71" name="フリーフォーム 155">
                  <a:extLst>
                    <a:ext uri="{FF2B5EF4-FFF2-40B4-BE49-F238E27FC236}">
                      <a16:creationId xmlns:a16="http://schemas.microsoft.com/office/drawing/2014/main" id="{8F6B3F6A-F5C5-4E00-9D7A-4363C74445F7}"/>
                    </a:ext>
                  </a:extLst>
                </p:cNvPr>
                <p:cNvSpPr/>
                <p:nvPr/>
              </p:nvSpPr>
              <p:spPr bwMode="auto">
                <a:xfrm>
                  <a:off x="4640538" y="2708919"/>
                  <a:ext cx="117" cy="320264"/>
                </a:xfrm>
                <a:custGeom>
                  <a:avLst/>
                  <a:gdLst>
                    <a:gd name="connsiteX0" fmla="*/ 6350 w 4032250"/>
                    <a:gd name="connsiteY0" fmla="*/ 0 h 1695450"/>
                    <a:gd name="connsiteX1" fmla="*/ 0 w 4032250"/>
                    <a:gd name="connsiteY1" fmla="*/ 273050 h 1695450"/>
                    <a:gd name="connsiteX2" fmla="*/ 190500 w 4032250"/>
                    <a:gd name="connsiteY2" fmla="*/ 266700 h 1695450"/>
                    <a:gd name="connsiteX3" fmla="*/ 203200 w 4032250"/>
                    <a:gd name="connsiteY3" fmla="*/ 1212850 h 1695450"/>
                    <a:gd name="connsiteX4" fmla="*/ 31750 w 4032250"/>
                    <a:gd name="connsiteY4" fmla="*/ 1231900 h 1695450"/>
                    <a:gd name="connsiteX5" fmla="*/ 19050 w 4032250"/>
                    <a:gd name="connsiteY5" fmla="*/ 1695450 h 1695450"/>
                    <a:gd name="connsiteX6" fmla="*/ 692150 w 4032250"/>
                    <a:gd name="connsiteY6" fmla="*/ 1676400 h 1695450"/>
                    <a:gd name="connsiteX7" fmla="*/ 692150 w 4032250"/>
                    <a:gd name="connsiteY7" fmla="*/ 1441450 h 1695450"/>
                    <a:gd name="connsiteX8" fmla="*/ 1460500 w 4032250"/>
                    <a:gd name="connsiteY8" fmla="*/ 1422400 h 1695450"/>
                    <a:gd name="connsiteX9" fmla="*/ 1473200 w 4032250"/>
                    <a:gd name="connsiteY9" fmla="*/ 1689100 h 1695450"/>
                    <a:gd name="connsiteX10" fmla="*/ 2590800 w 4032250"/>
                    <a:gd name="connsiteY10" fmla="*/ 1670050 h 1695450"/>
                    <a:gd name="connsiteX11" fmla="*/ 2597150 w 4032250"/>
                    <a:gd name="connsiteY11" fmla="*/ 1422400 h 1695450"/>
                    <a:gd name="connsiteX12" fmla="*/ 3359150 w 4032250"/>
                    <a:gd name="connsiteY12" fmla="*/ 1435100 h 1695450"/>
                    <a:gd name="connsiteX13" fmla="*/ 3346450 w 4032250"/>
                    <a:gd name="connsiteY13" fmla="*/ 1670050 h 1695450"/>
                    <a:gd name="connsiteX14" fmla="*/ 4025900 w 4032250"/>
                    <a:gd name="connsiteY14" fmla="*/ 1682750 h 1695450"/>
                    <a:gd name="connsiteX15" fmla="*/ 4032250 w 4032250"/>
                    <a:gd name="connsiteY15" fmla="*/ 1212850 h 1695450"/>
                    <a:gd name="connsiteX16" fmla="*/ 3860800 w 4032250"/>
                    <a:gd name="connsiteY16" fmla="*/ 1219200 h 1695450"/>
                    <a:gd name="connsiteX17" fmla="*/ 3860800 w 4032250"/>
                    <a:gd name="connsiteY17" fmla="*/ 273050 h 1695450"/>
                    <a:gd name="connsiteX18" fmla="*/ 4025900 w 4032250"/>
                    <a:gd name="connsiteY18" fmla="*/ 260350 h 1695450"/>
                    <a:gd name="connsiteX19" fmla="*/ 4019550 w 4032250"/>
                    <a:gd name="connsiteY19" fmla="*/ 0 h 1695450"/>
                    <a:gd name="connsiteX20" fmla="*/ 2063750 w 4032250"/>
                    <a:gd name="connsiteY20" fmla="*/ 342900 h 1695450"/>
                    <a:gd name="connsiteX21" fmla="*/ 6350 w 4032250"/>
                    <a:gd name="connsiteY21" fmla="*/ 0 h 1695450"/>
                    <a:gd name="connsiteX0" fmla="*/ 6350 w 4032250"/>
                    <a:gd name="connsiteY0" fmla="*/ 0 h 1695450"/>
                    <a:gd name="connsiteX1" fmla="*/ 0 w 4032250"/>
                    <a:gd name="connsiteY1" fmla="*/ 273050 h 1695450"/>
                    <a:gd name="connsiteX2" fmla="*/ 190500 w 4032250"/>
                    <a:gd name="connsiteY2" fmla="*/ 266700 h 1695450"/>
                    <a:gd name="connsiteX3" fmla="*/ 203200 w 4032250"/>
                    <a:gd name="connsiteY3" fmla="*/ 1212850 h 1695450"/>
                    <a:gd name="connsiteX4" fmla="*/ 31750 w 4032250"/>
                    <a:gd name="connsiteY4" fmla="*/ 1231900 h 1695450"/>
                    <a:gd name="connsiteX5" fmla="*/ 19050 w 4032250"/>
                    <a:gd name="connsiteY5" fmla="*/ 1695450 h 1695450"/>
                    <a:gd name="connsiteX6" fmla="*/ 692150 w 4032250"/>
                    <a:gd name="connsiteY6" fmla="*/ 1676400 h 1695450"/>
                    <a:gd name="connsiteX7" fmla="*/ 692150 w 4032250"/>
                    <a:gd name="connsiteY7" fmla="*/ 1441450 h 1695450"/>
                    <a:gd name="connsiteX8" fmla="*/ 1460500 w 4032250"/>
                    <a:gd name="connsiteY8" fmla="*/ 1422400 h 1695450"/>
                    <a:gd name="connsiteX9" fmla="*/ 1473200 w 4032250"/>
                    <a:gd name="connsiteY9" fmla="*/ 1689100 h 1695450"/>
                    <a:gd name="connsiteX10" fmla="*/ 2590800 w 4032250"/>
                    <a:gd name="connsiteY10" fmla="*/ 1670050 h 1695450"/>
                    <a:gd name="connsiteX11" fmla="*/ 2597150 w 4032250"/>
                    <a:gd name="connsiteY11" fmla="*/ 1422400 h 1695450"/>
                    <a:gd name="connsiteX12" fmla="*/ 3359150 w 4032250"/>
                    <a:gd name="connsiteY12" fmla="*/ 1435100 h 1695450"/>
                    <a:gd name="connsiteX13" fmla="*/ 3346450 w 4032250"/>
                    <a:gd name="connsiteY13" fmla="*/ 1670050 h 1695450"/>
                    <a:gd name="connsiteX14" fmla="*/ 4025900 w 4032250"/>
                    <a:gd name="connsiteY14" fmla="*/ 1682750 h 1695450"/>
                    <a:gd name="connsiteX15" fmla="*/ 4032250 w 4032250"/>
                    <a:gd name="connsiteY15" fmla="*/ 1212850 h 1695450"/>
                    <a:gd name="connsiteX16" fmla="*/ 3860800 w 4032250"/>
                    <a:gd name="connsiteY16" fmla="*/ 1219200 h 1695450"/>
                    <a:gd name="connsiteX17" fmla="*/ 3860800 w 4032250"/>
                    <a:gd name="connsiteY17" fmla="*/ 273050 h 1695450"/>
                    <a:gd name="connsiteX18" fmla="*/ 4025900 w 4032250"/>
                    <a:gd name="connsiteY18" fmla="*/ 260350 h 1695450"/>
                    <a:gd name="connsiteX19" fmla="*/ 4026030 w 4032250"/>
                    <a:gd name="connsiteY19" fmla="*/ 48825 h 1695450"/>
                    <a:gd name="connsiteX20" fmla="*/ 2063750 w 4032250"/>
                    <a:gd name="connsiteY20" fmla="*/ 342900 h 1695450"/>
                    <a:gd name="connsiteX21" fmla="*/ 6350 w 4032250"/>
                    <a:gd name="connsiteY21" fmla="*/ 0 h 1695450"/>
                    <a:gd name="connsiteX0" fmla="*/ 6350 w 4032250"/>
                    <a:gd name="connsiteY0" fmla="*/ 0 h 1695450"/>
                    <a:gd name="connsiteX1" fmla="*/ 0 w 4032250"/>
                    <a:gd name="connsiteY1" fmla="*/ 273050 h 1695450"/>
                    <a:gd name="connsiteX2" fmla="*/ 190500 w 4032250"/>
                    <a:gd name="connsiteY2" fmla="*/ 266700 h 1695450"/>
                    <a:gd name="connsiteX3" fmla="*/ 203200 w 4032250"/>
                    <a:gd name="connsiteY3" fmla="*/ 1212850 h 1695450"/>
                    <a:gd name="connsiteX4" fmla="*/ 31750 w 4032250"/>
                    <a:gd name="connsiteY4" fmla="*/ 1231900 h 1695450"/>
                    <a:gd name="connsiteX5" fmla="*/ 19050 w 4032250"/>
                    <a:gd name="connsiteY5" fmla="*/ 1695450 h 1695450"/>
                    <a:gd name="connsiteX6" fmla="*/ 692150 w 4032250"/>
                    <a:gd name="connsiteY6" fmla="*/ 1676400 h 1695450"/>
                    <a:gd name="connsiteX7" fmla="*/ 692150 w 4032250"/>
                    <a:gd name="connsiteY7" fmla="*/ 1441450 h 1695450"/>
                    <a:gd name="connsiteX8" fmla="*/ 1460500 w 4032250"/>
                    <a:gd name="connsiteY8" fmla="*/ 1422400 h 1695450"/>
                    <a:gd name="connsiteX9" fmla="*/ 1473200 w 4032250"/>
                    <a:gd name="connsiteY9" fmla="*/ 1689100 h 1695450"/>
                    <a:gd name="connsiteX10" fmla="*/ 2590800 w 4032250"/>
                    <a:gd name="connsiteY10" fmla="*/ 1670050 h 1695450"/>
                    <a:gd name="connsiteX11" fmla="*/ 2597150 w 4032250"/>
                    <a:gd name="connsiteY11" fmla="*/ 1422400 h 1695450"/>
                    <a:gd name="connsiteX12" fmla="*/ 3359150 w 4032250"/>
                    <a:gd name="connsiteY12" fmla="*/ 1435100 h 1695450"/>
                    <a:gd name="connsiteX13" fmla="*/ 3346450 w 4032250"/>
                    <a:gd name="connsiteY13" fmla="*/ 1670050 h 1695450"/>
                    <a:gd name="connsiteX14" fmla="*/ 4025900 w 4032250"/>
                    <a:gd name="connsiteY14" fmla="*/ 1682750 h 1695450"/>
                    <a:gd name="connsiteX15" fmla="*/ 4032250 w 4032250"/>
                    <a:gd name="connsiteY15" fmla="*/ 1212850 h 1695450"/>
                    <a:gd name="connsiteX16" fmla="*/ 3860800 w 4032250"/>
                    <a:gd name="connsiteY16" fmla="*/ 1219200 h 1695450"/>
                    <a:gd name="connsiteX17" fmla="*/ 3860800 w 4032250"/>
                    <a:gd name="connsiteY17" fmla="*/ 273050 h 1695450"/>
                    <a:gd name="connsiteX18" fmla="*/ 4025900 w 4032250"/>
                    <a:gd name="connsiteY18" fmla="*/ 260350 h 1695450"/>
                    <a:gd name="connsiteX19" fmla="*/ 4026030 w 4032250"/>
                    <a:gd name="connsiteY19" fmla="*/ 3820 h 1695450"/>
                    <a:gd name="connsiteX20" fmla="*/ 2063750 w 4032250"/>
                    <a:gd name="connsiteY20" fmla="*/ 342900 h 1695450"/>
                    <a:gd name="connsiteX21" fmla="*/ 6350 w 4032250"/>
                    <a:gd name="connsiteY21" fmla="*/ 0 h 1695450"/>
                    <a:gd name="connsiteX0" fmla="*/ 6350 w 4032250"/>
                    <a:gd name="connsiteY0" fmla="*/ 0 h 1695450"/>
                    <a:gd name="connsiteX1" fmla="*/ 0 w 4032250"/>
                    <a:gd name="connsiteY1" fmla="*/ 273050 h 1695450"/>
                    <a:gd name="connsiteX2" fmla="*/ 190500 w 4032250"/>
                    <a:gd name="connsiteY2" fmla="*/ 266700 h 1695450"/>
                    <a:gd name="connsiteX3" fmla="*/ 203200 w 4032250"/>
                    <a:gd name="connsiteY3" fmla="*/ 1212850 h 1695450"/>
                    <a:gd name="connsiteX4" fmla="*/ 31750 w 4032250"/>
                    <a:gd name="connsiteY4" fmla="*/ 1231900 h 1695450"/>
                    <a:gd name="connsiteX5" fmla="*/ 19050 w 4032250"/>
                    <a:gd name="connsiteY5" fmla="*/ 1695450 h 1695450"/>
                    <a:gd name="connsiteX6" fmla="*/ 692150 w 4032250"/>
                    <a:gd name="connsiteY6" fmla="*/ 1676400 h 1695450"/>
                    <a:gd name="connsiteX7" fmla="*/ 692150 w 4032250"/>
                    <a:gd name="connsiteY7" fmla="*/ 1441450 h 1695450"/>
                    <a:gd name="connsiteX8" fmla="*/ 1460500 w 4032250"/>
                    <a:gd name="connsiteY8" fmla="*/ 1422400 h 1695450"/>
                    <a:gd name="connsiteX9" fmla="*/ 1473200 w 4032250"/>
                    <a:gd name="connsiteY9" fmla="*/ 1689100 h 1695450"/>
                    <a:gd name="connsiteX10" fmla="*/ 2590800 w 4032250"/>
                    <a:gd name="connsiteY10" fmla="*/ 1670050 h 1695450"/>
                    <a:gd name="connsiteX11" fmla="*/ 2597150 w 4032250"/>
                    <a:gd name="connsiteY11" fmla="*/ 1422400 h 1695450"/>
                    <a:gd name="connsiteX12" fmla="*/ 3359150 w 4032250"/>
                    <a:gd name="connsiteY12" fmla="*/ 1435100 h 1695450"/>
                    <a:gd name="connsiteX13" fmla="*/ 3346450 w 4032250"/>
                    <a:gd name="connsiteY13" fmla="*/ 1670050 h 1695450"/>
                    <a:gd name="connsiteX14" fmla="*/ 4025900 w 4032250"/>
                    <a:gd name="connsiteY14" fmla="*/ 1682750 h 1695450"/>
                    <a:gd name="connsiteX15" fmla="*/ 4032250 w 4032250"/>
                    <a:gd name="connsiteY15" fmla="*/ 1212850 h 1695450"/>
                    <a:gd name="connsiteX16" fmla="*/ 3860800 w 4032250"/>
                    <a:gd name="connsiteY16" fmla="*/ 1219200 h 1695450"/>
                    <a:gd name="connsiteX17" fmla="*/ 3860800 w 4032250"/>
                    <a:gd name="connsiteY17" fmla="*/ 273050 h 1695450"/>
                    <a:gd name="connsiteX18" fmla="*/ 4026030 w 4032250"/>
                    <a:gd name="connsiteY18" fmla="*/ 273850 h 1695450"/>
                    <a:gd name="connsiteX19" fmla="*/ 4026030 w 4032250"/>
                    <a:gd name="connsiteY19" fmla="*/ 3820 h 1695450"/>
                    <a:gd name="connsiteX20" fmla="*/ 2063750 w 4032250"/>
                    <a:gd name="connsiteY20" fmla="*/ 342900 h 1695450"/>
                    <a:gd name="connsiteX21" fmla="*/ 6350 w 4032250"/>
                    <a:gd name="connsiteY21" fmla="*/ 0 h 1695450"/>
                    <a:gd name="connsiteX0" fmla="*/ 6350 w 4032250"/>
                    <a:gd name="connsiteY0" fmla="*/ 0 h 1695450"/>
                    <a:gd name="connsiteX1" fmla="*/ 0 w 4032250"/>
                    <a:gd name="connsiteY1" fmla="*/ 273050 h 1695450"/>
                    <a:gd name="connsiteX2" fmla="*/ 190500 w 4032250"/>
                    <a:gd name="connsiteY2" fmla="*/ 266700 h 1695450"/>
                    <a:gd name="connsiteX3" fmla="*/ 203200 w 4032250"/>
                    <a:gd name="connsiteY3" fmla="*/ 1212850 h 1695450"/>
                    <a:gd name="connsiteX4" fmla="*/ 31750 w 4032250"/>
                    <a:gd name="connsiteY4" fmla="*/ 1231900 h 1695450"/>
                    <a:gd name="connsiteX5" fmla="*/ 19050 w 4032250"/>
                    <a:gd name="connsiteY5" fmla="*/ 1695450 h 1695450"/>
                    <a:gd name="connsiteX6" fmla="*/ 692150 w 4032250"/>
                    <a:gd name="connsiteY6" fmla="*/ 1676400 h 1695450"/>
                    <a:gd name="connsiteX7" fmla="*/ 692150 w 4032250"/>
                    <a:gd name="connsiteY7" fmla="*/ 1441450 h 1695450"/>
                    <a:gd name="connsiteX8" fmla="*/ 1460500 w 4032250"/>
                    <a:gd name="connsiteY8" fmla="*/ 1422400 h 1695450"/>
                    <a:gd name="connsiteX9" fmla="*/ 1473200 w 4032250"/>
                    <a:gd name="connsiteY9" fmla="*/ 1689100 h 1695450"/>
                    <a:gd name="connsiteX10" fmla="*/ 2590800 w 4032250"/>
                    <a:gd name="connsiteY10" fmla="*/ 1670050 h 1695450"/>
                    <a:gd name="connsiteX11" fmla="*/ 2597150 w 4032250"/>
                    <a:gd name="connsiteY11" fmla="*/ 1422400 h 1695450"/>
                    <a:gd name="connsiteX12" fmla="*/ 3359150 w 4032250"/>
                    <a:gd name="connsiteY12" fmla="*/ 1435100 h 1695450"/>
                    <a:gd name="connsiteX13" fmla="*/ 3346450 w 4032250"/>
                    <a:gd name="connsiteY13" fmla="*/ 1670050 h 1695450"/>
                    <a:gd name="connsiteX14" fmla="*/ 4025900 w 4032250"/>
                    <a:gd name="connsiteY14" fmla="*/ 1682750 h 1695450"/>
                    <a:gd name="connsiteX15" fmla="*/ 4032250 w 4032250"/>
                    <a:gd name="connsiteY15" fmla="*/ 1212850 h 1695450"/>
                    <a:gd name="connsiteX16" fmla="*/ 3860800 w 4032250"/>
                    <a:gd name="connsiteY16" fmla="*/ 1219200 h 1695450"/>
                    <a:gd name="connsiteX17" fmla="*/ 3846010 w 4032250"/>
                    <a:gd name="connsiteY17" fmla="*/ 273850 h 1695450"/>
                    <a:gd name="connsiteX18" fmla="*/ 4026030 w 4032250"/>
                    <a:gd name="connsiteY18" fmla="*/ 273850 h 1695450"/>
                    <a:gd name="connsiteX19" fmla="*/ 4026030 w 4032250"/>
                    <a:gd name="connsiteY19" fmla="*/ 3820 h 1695450"/>
                    <a:gd name="connsiteX20" fmla="*/ 2063750 w 4032250"/>
                    <a:gd name="connsiteY20" fmla="*/ 342900 h 1695450"/>
                    <a:gd name="connsiteX21" fmla="*/ 6350 w 4032250"/>
                    <a:gd name="connsiteY21" fmla="*/ 0 h 1695450"/>
                    <a:gd name="connsiteX0" fmla="*/ 6350 w 4032250"/>
                    <a:gd name="connsiteY0" fmla="*/ 0 h 1695450"/>
                    <a:gd name="connsiteX1" fmla="*/ 0 w 4032250"/>
                    <a:gd name="connsiteY1" fmla="*/ 273050 h 1695450"/>
                    <a:gd name="connsiteX2" fmla="*/ 190500 w 4032250"/>
                    <a:gd name="connsiteY2" fmla="*/ 266700 h 1695450"/>
                    <a:gd name="connsiteX3" fmla="*/ 203200 w 4032250"/>
                    <a:gd name="connsiteY3" fmla="*/ 1212850 h 1695450"/>
                    <a:gd name="connsiteX4" fmla="*/ 31750 w 4032250"/>
                    <a:gd name="connsiteY4" fmla="*/ 1231900 h 1695450"/>
                    <a:gd name="connsiteX5" fmla="*/ 19050 w 4032250"/>
                    <a:gd name="connsiteY5" fmla="*/ 1695450 h 1695450"/>
                    <a:gd name="connsiteX6" fmla="*/ 692150 w 4032250"/>
                    <a:gd name="connsiteY6" fmla="*/ 1676400 h 1695450"/>
                    <a:gd name="connsiteX7" fmla="*/ 692150 w 4032250"/>
                    <a:gd name="connsiteY7" fmla="*/ 1441450 h 1695450"/>
                    <a:gd name="connsiteX8" fmla="*/ 1460500 w 4032250"/>
                    <a:gd name="connsiteY8" fmla="*/ 1422400 h 1695450"/>
                    <a:gd name="connsiteX9" fmla="*/ 1473200 w 4032250"/>
                    <a:gd name="connsiteY9" fmla="*/ 1689100 h 1695450"/>
                    <a:gd name="connsiteX10" fmla="*/ 2590800 w 4032250"/>
                    <a:gd name="connsiteY10" fmla="*/ 1670050 h 1695450"/>
                    <a:gd name="connsiteX11" fmla="*/ 2597150 w 4032250"/>
                    <a:gd name="connsiteY11" fmla="*/ 1422400 h 1695450"/>
                    <a:gd name="connsiteX12" fmla="*/ 3359150 w 4032250"/>
                    <a:gd name="connsiteY12" fmla="*/ 1435100 h 1695450"/>
                    <a:gd name="connsiteX13" fmla="*/ 3346450 w 4032250"/>
                    <a:gd name="connsiteY13" fmla="*/ 1670050 h 1695450"/>
                    <a:gd name="connsiteX14" fmla="*/ 4025900 w 4032250"/>
                    <a:gd name="connsiteY14" fmla="*/ 1682750 h 1695450"/>
                    <a:gd name="connsiteX15" fmla="*/ 4032250 w 4032250"/>
                    <a:gd name="connsiteY15" fmla="*/ 1212850 h 1695450"/>
                    <a:gd name="connsiteX16" fmla="*/ 3860800 w 4032250"/>
                    <a:gd name="connsiteY16" fmla="*/ 1219200 h 1695450"/>
                    <a:gd name="connsiteX17" fmla="*/ 3846010 w 4032250"/>
                    <a:gd name="connsiteY17" fmla="*/ 273850 h 1695450"/>
                    <a:gd name="connsiteX18" fmla="*/ 4026030 w 4032250"/>
                    <a:gd name="connsiteY18" fmla="*/ 273850 h 1695450"/>
                    <a:gd name="connsiteX19" fmla="*/ 4026030 w 4032250"/>
                    <a:gd name="connsiteY19" fmla="*/ 3820 h 1695450"/>
                    <a:gd name="connsiteX20" fmla="*/ 2063750 w 4032250"/>
                    <a:gd name="connsiteY20" fmla="*/ 342900 h 1695450"/>
                    <a:gd name="connsiteX21" fmla="*/ 6350 w 4032250"/>
                    <a:gd name="connsiteY21" fmla="*/ 0 h 1695450"/>
                    <a:gd name="connsiteX0" fmla="*/ 6350 w 4032250"/>
                    <a:gd name="connsiteY0" fmla="*/ 0 h 1695450"/>
                    <a:gd name="connsiteX1" fmla="*/ 0 w 4032250"/>
                    <a:gd name="connsiteY1" fmla="*/ 273050 h 1695450"/>
                    <a:gd name="connsiteX2" fmla="*/ 190500 w 4032250"/>
                    <a:gd name="connsiteY2" fmla="*/ 266700 h 1695450"/>
                    <a:gd name="connsiteX3" fmla="*/ 203200 w 4032250"/>
                    <a:gd name="connsiteY3" fmla="*/ 1212850 h 1695450"/>
                    <a:gd name="connsiteX4" fmla="*/ 31750 w 4032250"/>
                    <a:gd name="connsiteY4" fmla="*/ 1231900 h 1695450"/>
                    <a:gd name="connsiteX5" fmla="*/ 19050 w 4032250"/>
                    <a:gd name="connsiteY5" fmla="*/ 1695450 h 1695450"/>
                    <a:gd name="connsiteX6" fmla="*/ 692150 w 4032250"/>
                    <a:gd name="connsiteY6" fmla="*/ 1676400 h 1695450"/>
                    <a:gd name="connsiteX7" fmla="*/ 692150 w 4032250"/>
                    <a:gd name="connsiteY7" fmla="*/ 1441450 h 1695450"/>
                    <a:gd name="connsiteX8" fmla="*/ 1460500 w 4032250"/>
                    <a:gd name="connsiteY8" fmla="*/ 1422400 h 1695450"/>
                    <a:gd name="connsiteX9" fmla="*/ 1473200 w 4032250"/>
                    <a:gd name="connsiteY9" fmla="*/ 1689100 h 1695450"/>
                    <a:gd name="connsiteX10" fmla="*/ 2590800 w 4032250"/>
                    <a:gd name="connsiteY10" fmla="*/ 1670050 h 1695450"/>
                    <a:gd name="connsiteX11" fmla="*/ 2597150 w 4032250"/>
                    <a:gd name="connsiteY11" fmla="*/ 1422400 h 1695450"/>
                    <a:gd name="connsiteX12" fmla="*/ 3359150 w 4032250"/>
                    <a:gd name="connsiteY12" fmla="*/ 1435100 h 1695450"/>
                    <a:gd name="connsiteX13" fmla="*/ 3346450 w 4032250"/>
                    <a:gd name="connsiteY13" fmla="*/ 1670050 h 1695450"/>
                    <a:gd name="connsiteX14" fmla="*/ 4025900 w 4032250"/>
                    <a:gd name="connsiteY14" fmla="*/ 1682750 h 1695450"/>
                    <a:gd name="connsiteX15" fmla="*/ 4032250 w 4032250"/>
                    <a:gd name="connsiteY15" fmla="*/ 1212850 h 1695450"/>
                    <a:gd name="connsiteX16" fmla="*/ 3846010 w 4032250"/>
                    <a:gd name="connsiteY16" fmla="*/ 1218955 h 1695450"/>
                    <a:gd name="connsiteX17" fmla="*/ 3846010 w 4032250"/>
                    <a:gd name="connsiteY17" fmla="*/ 273850 h 1695450"/>
                    <a:gd name="connsiteX18" fmla="*/ 4026030 w 4032250"/>
                    <a:gd name="connsiteY18" fmla="*/ 273850 h 1695450"/>
                    <a:gd name="connsiteX19" fmla="*/ 4026030 w 4032250"/>
                    <a:gd name="connsiteY19" fmla="*/ 3820 h 1695450"/>
                    <a:gd name="connsiteX20" fmla="*/ 2063750 w 4032250"/>
                    <a:gd name="connsiteY20" fmla="*/ 342900 h 1695450"/>
                    <a:gd name="connsiteX21" fmla="*/ 6350 w 4032250"/>
                    <a:gd name="connsiteY21" fmla="*/ 0 h 1695450"/>
                    <a:gd name="connsiteX0" fmla="*/ 6350 w 4028017"/>
                    <a:gd name="connsiteY0" fmla="*/ 0 h 1695450"/>
                    <a:gd name="connsiteX1" fmla="*/ 0 w 4028017"/>
                    <a:gd name="connsiteY1" fmla="*/ 273050 h 1695450"/>
                    <a:gd name="connsiteX2" fmla="*/ 190500 w 4028017"/>
                    <a:gd name="connsiteY2" fmla="*/ 266700 h 1695450"/>
                    <a:gd name="connsiteX3" fmla="*/ 203200 w 4028017"/>
                    <a:gd name="connsiteY3" fmla="*/ 1212850 h 1695450"/>
                    <a:gd name="connsiteX4" fmla="*/ 31750 w 4028017"/>
                    <a:gd name="connsiteY4" fmla="*/ 1231900 h 1695450"/>
                    <a:gd name="connsiteX5" fmla="*/ 19050 w 4028017"/>
                    <a:gd name="connsiteY5" fmla="*/ 1695450 h 1695450"/>
                    <a:gd name="connsiteX6" fmla="*/ 692150 w 4028017"/>
                    <a:gd name="connsiteY6" fmla="*/ 1676400 h 1695450"/>
                    <a:gd name="connsiteX7" fmla="*/ 692150 w 4028017"/>
                    <a:gd name="connsiteY7" fmla="*/ 1441450 h 1695450"/>
                    <a:gd name="connsiteX8" fmla="*/ 1460500 w 4028017"/>
                    <a:gd name="connsiteY8" fmla="*/ 1422400 h 1695450"/>
                    <a:gd name="connsiteX9" fmla="*/ 1473200 w 4028017"/>
                    <a:gd name="connsiteY9" fmla="*/ 1689100 h 1695450"/>
                    <a:gd name="connsiteX10" fmla="*/ 2590800 w 4028017"/>
                    <a:gd name="connsiteY10" fmla="*/ 1670050 h 1695450"/>
                    <a:gd name="connsiteX11" fmla="*/ 2597150 w 4028017"/>
                    <a:gd name="connsiteY11" fmla="*/ 1422400 h 1695450"/>
                    <a:gd name="connsiteX12" fmla="*/ 3359150 w 4028017"/>
                    <a:gd name="connsiteY12" fmla="*/ 1435100 h 1695450"/>
                    <a:gd name="connsiteX13" fmla="*/ 3346450 w 4028017"/>
                    <a:gd name="connsiteY13" fmla="*/ 1670050 h 1695450"/>
                    <a:gd name="connsiteX14" fmla="*/ 4025900 w 4028017"/>
                    <a:gd name="connsiteY14" fmla="*/ 1682750 h 1695450"/>
                    <a:gd name="connsiteX15" fmla="*/ 4026030 w 4028017"/>
                    <a:gd name="connsiteY15" fmla="*/ 1263960 h 1695450"/>
                    <a:gd name="connsiteX16" fmla="*/ 3846010 w 4028017"/>
                    <a:gd name="connsiteY16" fmla="*/ 1218955 h 1695450"/>
                    <a:gd name="connsiteX17" fmla="*/ 3846010 w 4028017"/>
                    <a:gd name="connsiteY17" fmla="*/ 273850 h 1695450"/>
                    <a:gd name="connsiteX18" fmla="*/ 4026030 w 4028017"/>
                    <a:gd name="connsiteY18" fmla="*/ 273850 h 1695450"/>
                    <a:gd name="connsiteX19" fmla="*/ 4026030 w 4028017"/>
                    <a:gd name="connsiteY19" fmla="*/ 3820 h 1695450"/>
                    <a:gd name="connsiteX20" fmla="*/ 2063750 w 4028017"/>
                    <a:gd name="connsiteY20" fmla="*/ 342900 h 1695450"/>
                    <a:gd name="connsiteX21" fmla="*/ 6350 w 4028017"/>
                    <a:gd name="connsiteY21" fmla="*/ 0 h 1695450"/>
                    <a:gd name="connsiteX0" fmla="*/ 6350 w 4028017"/>
                    <a:gd name="connsiteY0" fmla="*/ 0 h 1695450"/>
                    <a:gd name="connsiteX1" fmla="*/ 0 w 4028017"/>
                    <a:gd name="connsiteY1" fmla="*/ 273050 h 1695450"/>
                    <a:gd name="connsiteX2" fmla="*/ 190500 w 4028017"/>
                    <a:gd name="connsiteY2" fmla="*/ 266700 h 1695450"/>
                    <a:gd name="connsiteX3" fmla="*/ 203200 w 4028017"/>
                    <a:gd name="connsiteY3" fmla="*/ 1212850 h 1695450"/>
                    <a:gd name="connsiteX4" fmla="*/ 31750 w 4028017"/>
                    <a:gd name="connsiteY4" fmla="*/ 1231900 h 1695450"/>
                    <a:gd name="connsiteX5" fmla="*/ 19050 w 4028017"/>
                    <a:gd name="connsiteY5" fmla="*/ 1695450 h 1695450"/>
                    <a:gd name="connsiteX6" fmla="*/ 692150 w 4028017"/>
                    <a:gd name="connsiteY6" fmla="*/ 1676400 h 1695450"/>
                    <a:gd name="connsiteX7" fmla="*/ 692150 w 4028017"/>
                    <a:gd name="connsiteY7" fmla="*/ 1441450 h 1695450"/>
                    <a:gd name="connsiteX8" fmla="*/ 1460500 w 4028017"/>
                    <a:gd name="connsiteY8" fmla="*/ 1422400 h 1695450"/>
                    <a:gd name="connsiteX9" fmla="*/ 1473200 w 4028017"/>
                    <a:gd name="connsiteY9" fmla="*/ 1689100 h 1695450"/>
                    <a:gd name="connsiteX10" fmla="*/ 2590800 w 4028017"/>
                    <a:gd name="connsiteY10" fmla="*/ 1670050 h 1695450"/>
                    <a:gd name="connsiteX11" fmla="*/ 2597150 w 4028017"/>
                    <a:gd name="connsiteY11" fmla="*/ 1422400 h 1695450"/>
                    <a:gd name="connsiteX12" fmla="*/ 3359150 w 4028017"/>
                    <a:gd name="connsiteY12" fmla="*/ 1435100 h 1695450"/>
                    <a:gd name="connsiteX13" fmla="*/ 3346450 w 4028017"/>
                    <a:gd name="connsiteY13" fmla="*/ 1670050 h 1695450"/>
                    <a:gd name="connsiteX14" fmla="*/ 4025900 w 4028017"/>
                    <a:gd name="connsiteY14" fmla="*/ 1682750 h 1695450"/>
                    <a:gd name="connsiteX15" fmla="*/ 4026031 w 4028017"/>
                    <a:gd name="connsiteY15" fmla="*/ 1218955 h 1695450"/>
                    <a:gd name="connsiteX16" fmla="*/ 3846010 w 4028017"/>
                    <a:gd name="connsiteY16" fmla="*/ 1218955 h 1695450"/>
                    <a:gd name="connsiteX17" fmla="*/ 3846010 w 4028017"/>
                    <a:gd name="connsiteY17" fmla="*/ 273850 h 1695450"/>
                    <a:gd name="connsiteX18" fmla="*/ 4026030 w 4028017"/>
                    <a:gd name="connsiteY18" fmla="*/ 273850 h 1695450"/>
                    <a:gd name="connsiteX19" fmla="*/ 4026030 w 4028017"/>
                    <a:gd name="connsiteY19" fmla="*/ 3820 h 1695450"/>
                    <a:gd name="connsiteX20" fmla="*/ 2063750 w 4028017"/>
                    <a:gd name="connsiteY20" fmla="*/ 342900 h 1695450"/>
                    <a:gd name="connsiteX21" fmla="*/ 6350 w 4028017"/>
                    <a:gd name="connsiteY21" fmla="*/ 0 h 1695450"/>
                    <a:gd name="connsiteX0" fmla="*/ 6350 w 4028148"/>
                    <a:gd name="connsiteY0" fmla="*/ 0 h 1695450"/>
                    <a:gd name="connsiteX1" fmla="*/ 0 w 4028148"/>
                    <a:gd name="connsiteY1" fmla="*/ 273050 h 1695450"/>
                    <a:gd name="connsiteX2" fmla="*/ 190500 w 4028148"/>
                    <a:gd name="connsiteY2" fmla="*/ 266700 h 1695450"/>
                    <a:gd name="connsiteX3" fmla="*/ 203200 w 4028148"/>
                    <a:gd name="connsiteY3" fmla="*/ 1212850 h 1695450"/>
                    <a:gd name="connsiteX4" fmla="*/ 31750 w 4028148"/>
                    <a:gd name="connsiteY4" fmla="*/ 1231900 h 1695450"/>
                    <a:gd name="connsiteX5" fmla="*/ 19050 w 4028148"/>
                    <a:gd name="connsiteY5" fmla="*/ 1695450 h 1695450"/>
                    <a:gd name="connsiteX6" fmla="*/ 692150 w 4028148"/>
                    <a:gd name="connsiteY6" fmla="*/ 1676400 h 1695450"/>
                    <a:gd name="connsiteX7" fmla="*/ 692150 w 4028148"/>
                    <a:gd name="connsiteY7" fmla="*/ 1441450 h 1695450"/>
                    <a:gd name="connsiteX8" fmla="*/ 1460500 w 4028148"/>
                    <a:gd name="connsiteY8" fmla="*/ 1422400 h 1695450"/>
                    <a:gd name="connsiteX9" fmla="*/ 1473200 w 4028148"/>
                    <a:gd name="connsiteY9" fmla="*/ 1689100 h 1695450"/>
                    <a:gd name="connsiteX10" fmla="*/ 2590800 w 4028148"/>
                    <a:gd name="connsiteY10" fmla="*/ 1670050 h 1695450"/>
                    <a:gd name="connsiteX11" fmla="*/ 2597150 w 4028148"/>
                    <a:gd name="connsiteY11" fmla="*/ 1422400 h 1695450"/>
                    <a:gd name="connsiteX12" fmla="*/ 3359150 w 4028148"/>
                    <a:gd name="connsiteY12" fmla="*/ 1435100 h 1695450"/>
                    <a:gd name="connsiteX13" fmla="*/ 3346450 w 4028148"/>
                    <a:gd name="connsiteY13" fmla="*/ 1670050 h 1695450"/>
                    <a:gd name="connsiteX14" fmla="*/ 4026031 w 4028148"/>
                    <a:gd name="connsiteY14" fmla="*/ 1669005 h 1695450"/>
                    <a:gd name="connsiteX15" fmla="*/ 4026031 w 4028148"/>
                    <a:gd name="connsiteY15" fmla="*/ 1218955 h 1695450"/>
                    <a:gd name="connsiteX16" fmla="*/ 3846010 w 4028148"/>
                    <a:gd name="connsiteY16" fmla="*/ 1218955 h 1695450"/>
                    <a:gd name="connsiteX17" fmla="*/ 3846010 w 4028148"/>
                    <a:gd name="connsiteY17" fmla="*/ 273850 h 1695450"/>
                    <a:gd name="connsiteX18" fmla="*/ 4026030 w 4028148"/>
                    <a:gd name="connsiteY18" fmla="*/ 273850 h 1695450"/>
                    <a:gd name="connsiteX19" fmla="*/ 4026030 w 4028148"/>
                    <a:gd name="connsiteY19" fmla="*/ 3820 h 1695450"/>
                    <a:gd name="connsiteX20" fmla="*/ 2063750 w 4028148"/>
                    <a:gd name="connsiteY20" fmla="*/ 342900 h 1695450"/>
                    <a:gd name="connsiteX21" fmla="*/ 6350 w 4028148"/>
                    <a:gd name="connsiteY21" fmla="*/ 0 h 1695450"/>
                    <a:gd name="connsiteX0" fmla="*/ 6350 w 4028148"/>
                    <a:gd name="connsiteY0" fmla="*/ 0 h 1695450"/>
                    <a:gd name="connsiteX1" fmla="*/ 0 w 4028148"/>
                    <a:gd name="connsiteY1" fmla="*/ 273050 h 1695450"/>
                    <a:gd name="connsiteX2" fmla="*/ 190500 w 4028148"/>
                    <a:gd name="connsiteY2" fmla="*/ 266700 h 1695450"/>
                    <a:gd name="connsiteX3" fmla="*/ 203200 w 4028148"/>
                    <a:gd name="connsiteY3" fmla="*/ 1212850 h 1695450"/>
                    <a:gd name="connsiteX4" fmla="*/ 31750 w 4028148"/>
                    <a:gd name="connsiteY4" fmla="*/ 1231900 h 1695450"/>
                    <a:gd name="connsiteX5" fmla="*/ 19050 w 4028148"/>
                    <a:gd name="connsiteY5" fmla="*/ 1695450 h 1695450"/>
                    <a:gd name="connsiteX6" fmla="*/ 692150 w 4028148"/>
                    <a:gd name="connsiteY6" fmla="*/ 1676400 h 1695450"/>
                    <a:gd name="connsiteX7" fmla="*/ 692150 w 4028148"/>
                    <a:gd name="connsiteY7" fmla="*/ 1441450 h 1695450"/>
                    <a:gd name="connsiteX8" fmla="*/ 1460500 w 4028148"/>
                    <a:gd name="connsiteY8" fmla="*/ 1422400 h 1695450"/>
                    <a:gd name="connsiteX9" fmla="*/ 1473200 w 4028148"/>
                    <a:gd name="connsiteY9" fmla="*/ 1689100 h 1695450"/>
                    <a:gd name="connsiteX10" fmla="*/ 2590800 w 4028148"/>
                    <a:gd name="connsiteY10" fmla="*/ 1670050 h 1695450"/>
                    <a:gd name="connsiteX11" fmla="*/ 2597150 w 4028148"/>
                    <a:gd name="connsiteY11" fmla="*/ 1422400 h 1695450"/>
                    <a:gd name="connsiteX12" fmla="*/ 3359150 w 4028148"/>
                    <a:gd name="connsiteY12" fmla="*/ 1435100 h 1695450"/>
                    <a:gd name="connsiteX13" fmla="*/ 3350955 w 4028148"/>
                    <a:gd name="connsiteY13" fmla="*/ 1669005 h 1695450"/>
                    <a:gd name="connsiteX14" fmla="*/ 4026031 w 4028148"/>
                    <a:gd name="connsiteY14" fmla="*/ 1669005 h 1695450"/>
                    <a:gd name="connsiteX15" fmla="*/ 4026031 w 4028148"/>
                    <a:gd name="connsiteY15" fmla="*/ 1218955 h 1695450"/>
                    <a:gd name="connsiteX16" fmla="*/ 3846010 w 4028148"/>
                    <a:gd name="connsiteY16" fmla="*/ 1218955 h 1695450"/>
                    <a:gd name="connsiteX17" fmla="*/ 3846010 w 4028148"/>
                    <a:gd name="connsiteY17" fmla="*/ 273850 h 1695450"/>
                    <a:gd name="connsiteX18" fmla="*/ 4026030 w 4028148"/>
                    <a:gd name="connsiteY18" fmla="*/ 273850 h 1695450"/>
                    <a:gd name="connsiteX19" fmla="*/ 4026030 w 4028148"/>
                    <a:gd name="connsiteY19" fmla="*/ 3820 h 1695450"/>
                    <a:gd name="connsiteX20" fmla="*/ 2063750 w 4028148"/>
                    <a:gd name="connsiteY20" fmla="*/ 342900 h 1695450"/>
                    <a:gd name="connsiteX21" fmla="*/ 6350 w 4028148"/>
                    <a:gd name="connsiteY21" fmla="*/ 0 h 1695450"/>
                    <a:gd name="connsiteX0" fmla="*/ 6350 w 4028148"/>
                    <a:gd name="connsiteY0" fmla="*/ 0 h 1695450"/>
                    <a:gd name="connsiteX1" fmla="*/ 0 w 4028148"/>
                    <a:gd name="connsiteY1" fmla="*/ 273050 h 1695450"/>
                    <a:gd name="connsiteX2" fmla="*/ 190500 w 4028148"/>
                    <a:gd name="connsiteY2" fmla="*/ 266700 h 1695450"/>
                    <a:gd name="connsiteX3" fmla="*/ 203200 w 4028148"/>
                    <a:gd name="connsiteY3" fmla="*/ 1212850 h 1695450"/>
                    <a:gd name="connsiteX4" fmla="*/ 31750 w 4028148"/>
                    <a:gd name="connsiteY4" fmla="*/ 1231900 h 1695450"/>
                    <a:gd name="connsiteX5" fmla="*/ 19050 w 4028148"/>
                    <a:gd name="connsiteY5" fmla="*/ 1695450 h 1695450"/>
                    <a:gd name="connsiteX6" fmla="*/ 692150 w 4028148"/>
                    <a:gd name="connsiteY6" fmla="*/ 1676400 h 1695450"/>
                    <a:gd name="connsiteX7" fmla="*/ 692150 w 4028148"/>
                    <a:gd name="connsiteY7" fmla="*/ 1441450 h 1695450"/>
                    <a:gd name="connsiteX8" fmla="*/ 1460500 w 4028148"/>
                    <a:gd name="connsiteY8" fmla="*/ 1422400 h 1695450"/>
                    <a:gd name="connsiteX9" fmla="*/ 1473200 w 4028148"/>
                    <a:gd name="connsiteY9" fmla="*/ 1689100 h 1695450"/>
                    <a:gd name="connsiteX10" fmla="*/ 2590800 w 4028148"/>
                    <a:gd name="connsiteY10" fmla="*/ 1670050 h 1695450"/>
                    <a:gd name="connsiteX11" fmla="*/ 2597150 w 4028148"/>
                    <a:gd name="connsiteY11" fmla="*/ 1422400 h 1695450"/>
                    <a:gd name="connsiteX12" fmla="*/ 3350955 w 4028148"/>
                    <a:gd name="connsiteY12" fmla="*/ 1443980 h 1695450"/>
                    <a:gd name="connsiteX13" fmla="*/ 3350955 w 4028148"/>
                    <a:gd name="connsiteY13" fmla="*/ 1669005 h 1695450"/>
                    <a:gd name="connsiteX14" fmla="*/ 4026031 w 4028148"/>
                    <a:gd name="connsiteY14" fmla="*/ 1669005 h 1695450"/>
                    <a:gd name="connsiteX15" fmla="*/ 4026031 w 4028148"/>
                    <a:gd name="connsiteY15" fmla="*/ 1218955 h 1695450"/>
                    <a:gd name="connsiteX16" fmla="*/ 3846010 w 4028148"/>
                    <a:gd name="connsiteY16" fmla="*/ 1218955 h 1695450"/>
                    <a:gd name="connsiteX17" fmla="*/ 3846010 w 4028148"/>
                    <a:gd name="connsiteY17" fmla="*/ 273850 h 1695450"/>
                    <a:gd name="connsiteX18" fmla="*/ 4026030 w 4028148"/>
                    <a:gd name="connsiteY18" fmla="*/ 273850 h 1695450"/>
                    <a:gd name="connsiteX19" fmla="*/ 4026030 w 4028148"/>
                    <a:gd name="connsiteY19" fmla="*/ 3820 h 1695450"/>
                    <a:gd name="connsiteX20" fmla="*/ 2063750 w 4028148"/>
                    <a:gd name="connsiteY20" fmla="*/ 342900 h 1695450"/>
                    <a:gd name="connsiteX21" fmla="*/ 6350 w 4028148"/>
                    <a:gd name="connsiteY21" fmla="*/ 0 h 1695450"/>
                    <a:gd name="connsiteX0" fmla="*/ 6350 w 4028148"/>
                    <a:gd name="connsiteY0" fmla="*/ 0 h 1695450"/>
                    <a:gd name="connsiteX1" fmla="*/ 0 w 4028148"/>
                    <a:gd name="connsiteY1" fmla="*/ 273050 h 1695450"/>
                    <a:gd name="connsiteX2" fmla="*/ 190500 w 4028148"/>
                    <a:gd name="connsiteY2" fmla="*/ 266700 h 1695450"/>
                    <a:gd name="connsiteX3" fmla="*/ 203200 w 4028148"/>
                    <a:gd name="connsiteY3" fmla="*/ 1212850 h 1695450"/>
                    <a:gd name="connsiteX4" fmla="*/ 31750 w 4028148"/>
                    <a:gd name="connsiteY4" fmla="*/ 1231900 h 1695450"/>
                    <a:gd name="connsiteX5" fmla="*/ 19050 w 4028148"/>
                    <a:gd name="connsiteY5" fmla="*/ 1695450 h 1695450"/>
                    <a:gd name="connsiteX6" fmla="*/ 692150 w 4028148"/>
                    <a:gd name="connsiteY6" fmla="*/ 1676400 h 1695450"/>
                    <a:gd name="connsiteX7" fmla="*/ 692150 w 4028148"/>
                    <a:gd name="connsiteY7" fmla="*/ 1441450 h 1695450"/>
                    <a:gd name="connsiteX8" fmla="*/ 1460500 w 4028148"/>
                    <a:gd name="connsiteY8" fmla="*/ 1422400 h 1695450"/>
                    <a:gd name="connsiteX9" fmla="*/ 1473200 w 4028148"/>
                    <a:gd name="connsiteY9" fmla="*/ 1689100 h 1695450"/>
                    <a:gd name="connsiteX10" fmla="*/ 2590800 w 4028148"/>
                    <a:gd name="connsiteY10" fmla="*/ 1670050 h 1695450"/>
                    <a:gd name="connsiteX11" fmla="*/ 2585870 w 4028148"/>
                    <a:gd name="connsiteY11" fmla="*/ 1443980 h 1695450"/>
                    <a:gd name="connsiteX12" fmla="*/ 3350955 w 4028148"/>
                    <a:gd name="connsiteY12" fmla="*/ 1443980 h 1695450"/>
                    <a:gd name="connsiteX13" fmla="*/ 3350955 w 4028148"/>
                    <a:gd name="connsiteY13" fmla="*/ 1669005 h 1695450"/>
                    <a:gd name="connsiteX14" fmla="*/ 4026031 w 4028148"/>
                    <a:gd name="connsiteY14" fmla="*/ 1669005 h 1695450"/>
                    <a:gd name="connsiteX15" fmla="*/ 4026031 w 4028148"/>
                    <a:gd name="connsiteY15" fmla="*/ 1218955 h 1695450"/>
                    <a:gd name="connsiteX16" fmla="*/ 3846010 w 4028148"/>
                    <a:gd name="connsiteY16" fmla="*/ 1218955 h 1695450"/>
                    <a:gd name="connsiteX17" fmla="*/ 3846010 w 4028148"/>
                    <a:gd name="connsiteY17" fmla="*/ 273850 h 1695450"/>
                    <a:gd name="connsiteX18" fmla="*/ 4026030 w 4028148"/>
                    <a:gd name="connsiteY18" fmla="*/ 273850 h 1695450"/>
                    <a:gd name="connsiteX19" fmla="*/ 4026030 w 4028148"/>
                    <a:gd name="connsiteY19" fmla="*/ 3820 h 1695450"/>
                    <a:gd name="connsiteX20" fmla="*/ 2063750 w 4028148"/>
                    <a:gd name="connsiteY20" fmla="*/ 342900 h 1695450"/>
                    <a:gd name="connsiteX21" fmla="*/ 6350 w 4028148"/>
                    <a:gd name="connsiteY21" fmla="*/ 0 h 1695450"/>
                    <a:gd name="connsiteX0" fmla="*/ 6350 w 4028148"/>
                    <a:gd name="connsiteY0" fmla="*/ 0 h 1695450"/>
                    <a:gd name="connsiteX1" fmla="*/ 0 w 4028148"/>
                    <a:gd name="connsiteY1" fmla="*/ 273050 h 1695450"/>
                    <a:gd name="connsiteX2" fmla="*/ 190500 w 4028148"/>
                    <a:gd name="connsiteY2" fmla="*/ 266700 h 1695450"/>
                    <a:gd name="connsiteX3" fmla="*/ 203200 w 4028148"/>
                    <a:gd name="connsiteY3" fmla="*/ 1212850 h 1695450"/>
                    <a:gd name="connsiteX4" fmla="*/ 31750 w 4028148"/>
                    <a:gd name="connsiteY4" fmla="*/ 1231900 h 1695450"/>
                    <a:gd name="connsiteX5" fmla="*/ 19050 w 4028148"/>
                    <a:gd name="connsiteY5" fmla="*/ 1695450 h 1695450"/>
                    <a:gd name="connsiteX6" fmla="*/ 692150 w 4028148"/>
                    <a:gd name="connsiteY6" fmla="*/ 1676400 h 1695450"/>
                    <a:gd name="connsiteX7" fmla="*/ 692150 w 4028148"/>
                    <a:gd name="connsiteY7" fmla="*/ 1441450 h 1695450"/>
                    <a:gd name="connsiteX8" fmla="*/ 1460500 w 4028148"/>
                    <a:gd name="connsiteY8" fmla="*/ 1422400 h 1695450"/>
                    <a:gd name="connsiteX9" fmla="*/ 1473200 w 4028148"/>
                    <a:gd name="connsiteY9" fmla="*/ 1689100 h 1695450"/>
                    <a:gd name="connsiteX10" fmla="*/ 2585870 w 4028148"/>
                    <a:gd name="connsiteY10" fmla="*/ 1669005 h 1695450"/>
                    <a:gd name="connsiteX11" fmla="*/ 2585870 w 4028148"/>
                    <a:gd name="connsiteY11" fmla="*/ 1443980 h 1695450"/>
                    <a:gd name="connsiteX12" fmla="*/ 3350955 w 4028148"/>
                    <a:gd name="connsiteY12" fmla="*/ 1443980 h 1695450"/>
                    <a:gd name="connsiteX13" fmla="*/ 3350955 w 4028148"/>
                    <a:gd name="connsiteY13" fmla="*/ 1669005 h 1695450"/>
                    <a:gd name="connsiteX14" fmla="*/ 4026031 w 4028148"/>
                    <a:gd name="connsiteY14" fmla="*/ 1669005 h 1695450"/>
                    <a:gd name="connsiteX15" fmla="*/ 4026031 w 4028148"/>
                    <a:gd name="connsiteY15" fmla="*/ 1218955 h 1695450"/>
                    <a:gd name="connsiteX16" fmla="*/ 3846010 w 4028148"/>
                    <a:gd name="connsiteY16" fmla="*/ 1218955 h 1695450"/>
                    <a:gd name="connsiteX17" fmla="*/ 3846010 w 4028148"/>
                    <a:gd name="connsiteY17" fmla="*/ 273850 h 1695450"/>
                    <a:gd name="connsiteX18" fmla="*/ 4026030 w 4028148"/>
                    <a:gd name="connsiteY18" fmla="*/ 273850 h 1695450"/>
                    <a:gd name="connsiteX19" fmla="*/ 4026030 w 4028148"/>
                    <a:gd name="connsiteY19" fmla="*/ 3820 h 1695450"/>
                    <a:gd name="connsiteX20" fmla="*/ 2063750 w 4028148"/>
                    <a:gd name="connsiteY20" fmla="*/ 342900 h 1695450"/>
                    <a:gd name="connsiteX21" fmla="*/ 6350 w 4028148"/>
                    <a:gd name="connsiteY21" fmla="*/ 0 h 1695450"/>
                    <a:gd name="connsiteX0" fmla="*/ 6350 w 4028148"/>
                    <a:gd name="connsiteY0" fmla="*/ 0 h 1695450"/>
                    <a:gd name="connsiteX1" fmla="*/ 0 w 4028148"/>
                    <a:gd name="connsiteY1" fmla="*/ 273050 h 1695450"/>
                    <a:gd name="connsiteX2" fmla="*/ 190500 w 4028148"/>
                    <a:gd name="connsiteY2" fmla="*/ 266700 h 1695450"/>
                    <a:gd name="connsiteX3" fmla="*/ 203200 w 4028148"/>
                    <a:gd name="connsiteY3" fmla="*/ 1212850 h 1695450"/>
                    <a:gd name="connsiteX4" fmla="*/ 31750 w 4028148"/>
                    <a:gd name="connsiteY4" fmla="*/ 1231900 h 1695450"/>
                    <a:gd name="connsiteX5" fmla="*/ 19050 w 4028148"/>
                    <a:gd name="connsiteY5" fmla="*/ 1695450 h 1695450"/>
                    <a:gd name="connsiteX6" fmla="*/ 692150 w 4028148"/>
                    <a:gd name="connsiteY6" fmla="*/ 1676400 h 1695450"/>
                    <a:gd name="connsiteX7" fmla="*/ 692150 w 4028148"/>
                    <a:gd name="connsiteY7" fmla="*/ 1441450 h 1695450"/>
                    <a:gd name="connsiteX8" fmla="*/ 1460500 w 4028148"/>
                    <a:gd name="connsiteY8" fmla="*/ 1422400 h 1695450"/>
                    <a:gd name="connsiteX9" fmla="*/ 1460745 w 4028148"/>
                    <a:gd name="connsiteY9" fmla="*/ 1669005 h 1695450"/>
                    <a:gd name="connsiteX10" fmla="*/ 2585870 w 4028148"/>
                    <a:gd name="connsiteY10" fmla="*/ 1669005 h 1695450"/>
                    <a:gd name="connsiteX11" fmla="*/ 2585870 w 4028148"/>
                    <a:gd name="connsiteY11" fmla="*/ 1443980 h 1695450"/>
                    <a:gd name="connsiteX12" fmla="*/ 3350955 w 4028148"/>
                    <a:gd name="connsiteY12" fmla="*/ 1443980 h 1695450"/>
                    <a:gd name="connsiteX13" fmla="*/ 3350955 w 4028148"/>
                    <a:gd name="connsiteY13" fmla="*/ 1669005 h 1695450"/>
                    <a:gd name="connsiteX14" fmla="*/ 4026031 w 4028148"/>
                    <a:gd name="connsiteY14" fmla="*/ 1669005 h 1695450"/>
                    <a:gd name="connsiteX15" fmla="*/ 4026031 w 4028148"/>
                    <a:gd name="connsiteY15" fmla="*/ 1218955 h 1695450"/>
                    <a:gd name="connsiteX16" fmla="*/ 3846010 w 4028148"/>
                    <a:gd name="connsiteY16" fmla="*/ 1218955 h 1695450"/>
                    <a:gd name="connsiteX17" fmla="*/ 3846010 w 4028148"/>
                    <a:gd name="connsiteY17" fmla="*/ 273850 h 1695450"/>
                    <a:gd name="connsiteX18" fmla="*/ 4026030 w 4028148"/>
                    <a:gd name="connsiteY18" fmla="*/ 273850 h 1695450"/>
                    <a:gd name="connsiteX19" fmla="*/ 4026030 w 4028148"/>
                    <a:gd name="connsiteY19" fmla="*/ 3820 h 1695450"/>
                    <a:gd name="connsiteX20" fmla="*/ 2063750 w 4028148"/>
                    <a:gd name="connsiteY20" fmla="*/ 342900 h 1695450"/>
                    <a:gd name="connsiteX21" fmla="*/ 6350 w 4028148"/>
                    <a:gd name="connsiteY21" fmla="*/ 0 h 1695450"/>
                    <a:gd name="connsiteX0" fmla="*/ 6350 w 4028148"/>
                    <a:gd name="connsiteY0" fmla="*/ 0 h 1695450"/>
                    <a:gd name="connsiteX1" fmla="*/ 0 w 4028148"/>
                    <a:gd name="connsiteY1" fmla="*/ 273050 h 1695450"/>
                    <a:gd name="connsiteX2" fmla="*/ 190500 w 4028148"/>
                    <a:gd name="connsiteY2" fmla="*/ 266700 h 1695450"/>
                    <a:gd name="connsiteX3" fmla="*/ 203200 w 4028148"/>
                    <a:gd name="connsiteY3" fmla="*/ 1212850 h 1695450"/>
                    <a:gd name="connsiteX4" fmla="*/ 31750 w 4028148"/>
                    <a:gd name="connsiteY4" fmla="*/ 1231900 h 1695450"/>
                    <a:gd name="connsiteX5" fmla="*/ 19050 w 4028148"/>
                    <a:gd name="connsiteY5" fmla="*/ 1695450 h 1695450"/>
                    <a:gd name="connsiteX6" fmla="*/ 692150 w 4028148"/>
                    <a:gd name="connsiteY6" fmla="*/ 1676400 h 1695450"/>
                    <a:gd name="connsiteX7" fmla="*/ 692150 w 4028148"/>
                    <a:gd name="connsiteY7" fmla="*/ 1441450 h 1695450"/>
                    <a:gd name="connsiteX8" fmla="*/ 1460745 w 4028148"/>
                    <a:gd name="connsiteY8" fmla="*/ 1443980 h 1695450"/>
                    <a:gd name="connsiteX9" fmla="*/ 1460745 w 4028148"/>
                    <a:gd name="connsiteY9" fmla="*/ 1669005 h 1695450"/>
                    <a:gd name="connsiteX10" fmla="*/ 2585870 w 4028148"/>
                    <a:gd name="connsiteY10" fmla="*/ 1669005 h 1695450"/>
                    <a:gd name="connsiteX11" fmla="*/ 2585870 w 4028148"/>
                    <a:gd name="connsiteY11" fmla="*/ 1443980 h 1695450"/>
                    <a:gd name="connsiteX12" fmla="*/ 3350955 w 4028148"/>
                    <a:gd name="connsiteY12" fmla="*/ 1443980 h 1695450"/>
                    <a:gd name="connsiteX13" fmla="*/ 3350955 w 4028148"/>
                    <a:gd name="connsiteY13" fmla="*/ 1669005 h 1695450"/>
                    <a:gd name="connsiteX14" fmla="*/ 4026031 w 4028148"/>
                    <a:gd name="connsiteY14" fmla="*/ 1669005 h 1695450"/>
                    <a:gd name="connsiteX15" fmla="*/ 4026031 w 4028148"/>
                    <a:gd name="connsiteY15" fmla="*/ 1218955 h 1695450"/>
                    <a:gd name="connsiteX16" fmla="*/ 3846010 w 4028148"/>
                    <a:gd name="connsiteY16" fmla="*/ 1218955 h 1695450"/>
                    <a:gd name="connsiteX17" fmla="*/ 3846010 w 4028148"/>
                    <a:gd name="connsiteY17" fmla="*/ 273850 h 1695450"/>
                    <a:gd name="connsiteX18" fmla="*/ 4026030 w 4028148"/>
                    <a:gd name="connsiteY18" fmla="*/ 273850 h 1695450"/>
                    <a:gd name="connsiteX19" fmla="*/ 4026030 w 4028148"/>
                    <a:gd name="connsiteY19" fmla="*/ 3820 h 1695450"/>
                    <a:gd name="connsiteX20" fmla="*/ 2063750 w 4028148"/>
                    <a:gd name="connsiteY20" fmla="*/ 342900 h 1695450"/>
                    <a:gd name="connsiteX21" fmla="*/ 6350 w 4028148"/>
                    <a:gd name="connsiteY21" fmla="*/ 0 h 1695450"/>
                    <a:gd name="connsiteX0" fmla="*/ 6350 w 4028148"/>
                    <a:gd name="connsiteY0" fmla="*/ 0 h 1695450"/>
                    <a:gd name="connsiteX1" fmla="*/ 0 w 4028148"/>
                    <a:gd name="connsiteY1" fmla="*/ 273050 h 1695450"/>
                    <a:gd name="connsiteX2" fmla="*/ 190500 w 4028148"/>
                    <a:gd name="connsiteY2" fmla="*/ 266700 h 1695450"/>
                    <a:gd name="connsiteX3" fmla="*/ 203200 w 4028148"/>
                    <a:gd name="connsiteY3" fmla="*/ 1212850 h 1695450"/>
                    <a:gd name="connsiteX4" fmla="*/ 31750 w 4028148"/>
                    <a:gd name="connsiteY4" fmla="*/ 1231900 h 1695450"/>
                    <a:gd name="connsiteX5" fmla="*/ 19050 w 4028148"/>
                    <a:gd name="connsiteY5" fmla="*/ 1695450 h 1695450"/>
                    <a:gd name="connsiteX6" fmla="*/ 692150 w 4028148"/>
                    <a:gd name="connsiteY6" fmla="*/ 1676400 h 1695450"/>
                    <a:gd name="connsiteX7" fmla="*/ 695660 w 4028148"/>
                    <a:gd name="connsiteY7" fmla="*/ 1443980 h 1695450"/>
                    <a:gd name="connsiteX8" fmla="*/ 1460745 w 4028148"/>
                    <a:gd name="connsiteY8" fmla="*/ 1443980 h 1695450"/>
                    <a:gd name="connsiteX9" fmla="*/ 1460745 w 4028148"/>
                    <a:gd name="connsiteY9" fmla="*/ 1669005 h 1695450"/>
                    <a:gd name="connsiteX10" fmla="*/ 2585870 w 4028148"/>
                    <a:gd name="connsiteY10" fmla="*/ 1669005 h 1695450"/>
                    <a:gd name="connsiteX11" fmla="*/ 2585870 w 4028148"/>
                    <a:gd name="connsiteY11" fmla="*/ 1443980 h 1695450"/>
                    <a:gd name="connsiteX12" fmla="*/ 3350955 w 4028148"/>
                    <a:gd name="connsiteY12" fmla="*/ 1443980 h 1695450"/>
                    <a:gd name="connsiteX13" fmla="*/ 3350955 w 4028148"/>
                    <a:gd name="connsiteY13" fmla="*/ 1669005 h 1695450"/>
                    <a:gd name="connsiteX14" fmla="*/ 4026031 w 4028148"/>
                    <a:gd name="connsiteY14" fmla="*/ 1669005 h 1695450"/>
                    <a:gd name="connsiteX15" fmla="*/ 4026031 w 4028148"/>
                    <a:gd name="connsiteY15" fmla="*/ 1218955 h 1695450"/>
                    <a:gd name="connsiteX16" fmla="*/ 3846010 w 4028148"/>
                    <a:gd name="connsiteY16" fmla="*/ 1218955 h 1695450"/>
                    <a:gd name="connsiteX17" fmla="*/ 3846010 w 4028148"/>
                    <a:gd name="connsiteY17" fmla="*/ 273850 h 1695450"/>
                    <a:gd name="connsiteX18" fmla="*/ 4026030 w 4028148"/>
                    <a:gd name="connsiteY18" fmla="*/ 273850 h 1695450"/>
                    <a:gd name="connsiteX19" fmla="*/ 4026030 w 4028148"/>
                    <a:gd name="connsiteY19" fmla="*/ 3820 h 1695450"/>
                    <a:gd name="connsiteX20" fmla="*/ 2063750 w 4028148"/>
                    <a:gd name="connsiteY20" fmla="*/ 342900 h 1695450"/>
                    <a:gd name="connsiteX21" fmla="*/ 6350 w 4028148"/>
                    <a:gd name="connsiteY21" fmla="*/ 0 h 1695450"/>
                    <a:gd name="connsiteX0" fmla="*/ 6350 w 4028148"/>
                    <a:gd name="connsiteY0" fmla="*/ 0 h 1695450"/>
                    <a:gd name="connsiteX1" fmla="*/ 0 w 4028148"/>
                    <a:gd name="connsiteY1" fmla="*/ 273050 h 1695450"/>
                    <a:gd name="connsiteX2" fmla="*/ 190500 w 4028148"/>
                    <a:gd name="connsiteY2" fmla="*/ 266700 h 1695450"/>
                    <a:gd name="connsiteX3" fmla="*/ 203200 w 4028148"/>
                    <a:gd name="connsiteY3" fmla="*/ 1212850 h 1695450"/>
                    <a:gd name="connsiteX4" fmla="*/ 31750 w 4028148"/>
                    <a:gd name="connsiteY4" fmla="*/ 1231900 h 1695450"/>
                    <a:gd name="connsiteX5" fmla="*/ 19050 w 4028148"/>
                    <a:gd name="connsiteY5" fmla="*/ 1695450 h 1695450"/>
                    <a:gd name="connsiteX6" fmla="*/ 695660 w 4028148"/>
                    <a:gd name="connsiteY6" fmla="*/ 1669005 h 1695450"/>
                    <a:gd name="connsiteX7" fmla="*/ 695660 w 4028148"/>
                    <a:gd name="connsiteY7" fmla="*/ 1443980 h 1695450"/>
                    <a:gd name="connsiteX8" fmla="*/ 1460745 w 4028148"/>
                    <a:gd name="connsiteY8" fmla="*/ 1443980 h 1695450"/>
                    <a:gd name="connsiteX9" fmla="*/ 1460745 w 4028148"/>
                    <a:gd name="connsiteY9" fmla="*/ 1669005 h 1695450"/>
                    <a:gd name="connsiteX10" fmla="*/ 2585870 w 4028148"/>
                    <a:gd name="connsiteY10" fmla="*/ 1669005 h 1695450"/>
                    <a:gd name="connsiteX11" fmla="*/ 2585870 w 4028148"/>
                    <a:gd name="connsiteY11" fmla="*/ 1443980 h 1695450"/>
                    <a:gd name="connsiteX12" fmla="*/ 3350955 w 4028148"/>
                    <a:gd name="connsiteY12" fmla="*/ 1443980 h 1695450"/>
                    <a:gd name="connsiteX13" fmla="*/ 3350955 w 4028148"/>
                    <a:gd name="connsiteY13" fmla="*/ 1669005 h 1695450"/>
                    <a:gd name="connsiteX14" fmla="*/ 4026031 w 4028148"/>
                    <a:gd name="connsiteY14" fmla="*/ 1669005 h 1695450"/>
                    <a:gd name="connsiteX15" fmla="*/ 4026031 w 4028148"/>
                    <a:gd name="connsiteY15" fmla="*/ 1218955 h 1695450"/>
                    <a:gd name="connsiteX16" fmla="*/ 3846010 w 4028148"/>
                    <a:gd name="connsiteY16" fmla="*/ 1218955 h 1695450"/>
                    <a:gd name="connsiteX17" fmla="*/ 3846010 w 4028148"/>
                    <a:gd name="connsiteY17" fmla="*/ 273850 h 1695450"/>
                    <a:gd name="connsiteX18" fmla="*/ 4026030 w 4028148"/>
                    <a:gd name="connsiteY18" fmla="*/ 273850 h 1695450"/>
                    <a:gd name="connsiteX19" fmla="*/ 4026030 w 4028148"/>
                    <a:gd name="connsiteY19" fmla="*/ 3820 h 1695450"/>
                    <a:gd name="connsiteX20" fmla="*/ 2063750 w 4028148"/>
                    <a:gd name="connsiteY20" fmla="*/ 342900 h 1695450"/>
                    <a:gd name="connsiteX21" fmla="*/ 6350 w 4028148"/>
                    <a:gd name="connsiteY21" fmla="*/ 0 h 1695450"/>
                    <a:gd name="connsiteX0" fmla="*/ 6350 w 4028148"/>
                    <a:gd name="connsiteY0" fmla="*/ 0 h 1714010"/>
                    <a:gd name="connsiteX1" fmla="*/ 0 w 4028148"/>
                    <a:gd name="connsiteY1" fmla="*/ 273050 h 1714010"/>
                    <a:gd name="connsiteX2" fmla="*/ 190500 w 4028148"/>
                    <a:gd name="connsiteY2" fmla="*/ 266700 h 1714010"/>
                    <a:gd name="connsiteX3" fmla="*/ 203200 w 4028148"/>
                    <a:gd name="connsiteY3" fmla="*/ 1212850 h 1714010"/>
                    <a:gd name="connsiteX4" fmla="*/ 31750 w 4028148"/>
                    <a:gd name="connsiteY4" fmla="*/ 1231900 h 1714010"/>
                    <a:gd name="connsiteX5" fmla="*/ 20585 w 4028148"/>
                    <a:gd name="connsiteY5" fmla="*/ 1714010 h 1714010"/>
                    <a:gd name="connsiteX6" fmla="*/ 695660 w 4028148"/>
                    <a:gd name="connsiteY6" fmla="*/ 1669005 h 1714010"/>
                    <a:gd name="connsiteX7" fmla="*/ 695660 w 4028148"/>
                    <a:gd name="connsiteY7" fmla="*/ 1443980 h 1714010"/>
                    <a:gd name="connsiteX8" fmla="*/ 1460745 w 4028148"/>
                    <a:gd name="connsiteY8" fmla="*/ 1443980 h 1714010"/>
                    <a:gd name="connsiteX9" fmla="*/ 1460745 w 4028148"/>
                    <a:gd name="connsiteY9" fmla="*/ 1669005 h 1714010"/>
                    <a:gd name="connsiteX10" fmla="*/ 2585870 w 4028148"/>
                    <a:gd name="connsiteY10" fmla="*/ 1669005 h 1714010"/>
                    <a:gd name="connsiteX11" fmla="*/ 2585870 w 4028148"/>
                    <a:gd name="connsiteY11" fmla="*/ 1443980 h 1714010"/>
                    <a:gd name="connsiteX12" fmla="*/ 3350955 w 4028148"/>
                    <a:gd name="connsiteY12" fmla="*/ 1443980 h 1714010"/>
                    <a:gd name="connsiteX13" fmla="*/ 3350955 w 4028148"/>
                    <a:gd name="connsiteY13" fmla="*/ 1669005 h 1714010"/>
                    <a:gd name="connsiteX14" fmla="*/ 4026031 w 4028148"/>
                    <a:gd name="connsiteY14" fmla="*/ 1669005 h 1714010"/>
                    <a:gd name="connsiteX15" fmla="*/ 4026031 w 4028148"/>
                    <a:gd name="connsiteY15" fmla="*/ 1218955 h 1714010"/>
                    <a:gd name="connsiteX16" fmla="*/ 3846010 w 4028148"/>
                    <a:gd name="connsiteY16" fmla="*/ 1218955 h 1714010"/>
                    <a:gd name="connsiteX17" fmla="*/ 3846010 w 4028148"/>
                    <a:gd name="connsiteY17" fmla="*/ 273850 h 1714010"/>
                    <a:gd name="connsiteX18" fmla="*/ 4026030 w 4028148"/>
                    <a:gd name="connsiteY18" fmla="*/ 273850 h 1714010"/>
                    <a:gd name="connsiteX19" fmla="*/ 4026030 w 4028148"/>
                    <a:gd name="connsiteY19" fmla="*/ 3820 h 1714010"/>
                    <a:gd name="connsiteX20" fmla="*/ 2063750 w 4028148"/>
                    <a:gd name="connsiteY20" fmla="*/ 342900 h 1714010"/>
                    <a:gd name="connsiteX21" fmla="*/ 6350 w 4028148"/>
                    <a:gd name="connsiteY21" fmla="*/ 0 h 1714010"/>
                    <a:gd name="connsiteX0" fmla="*/ 6350 w 4028148"/>
                    <a:gd name="connsiteY0" fmla="*/ 0 h 1714010"/>
                    <a:gd name="connsiteX1" fmla="*/ 0 w 4028148"/>
                    <a:gd name="connsiteY1" fmla="*/ 273050 h 1714010"/>
                    <a:gd name="connsiteX2" fmla="*/ 190500 w 4028148"/>
                    <a:gd name="connsiteY2" fmla="*/ 266700 h 1714010"/>
                    <a:gd name="connsiteX3" fmla="*/ 203200 w 4028148"/>
                    <a:gd name="connsiteY3" fmla="*/ 1212850 h 1714010"/>
                    <a:gd name="connsiteX4" fmla="*/ 20585 w 4028148"/>
                    <a:gd name="connsiteY4" fmla="*/ 1218955 h 1714010"/>
                    <a:gd name="connsiteX5" fmla="*/ 20585 w 4028148"/>
                    <a:gd name="connsiteY5" fmla="*/ 1714010 h 1714010"/>
                    <a:gd name="connsiteX6" fmla="*/ 695660 w 4028148"/>
                    <a:gd name="connsiteY6" fmla="*/ 1669005 h 1714010"/>
                    <a:gd name="connsiteX7" fmla="*/ 695660 w 4028148"/>
                    <a:gd name="connsiteY7" fmla="*/ 1443980 h 1714010"/>
                    <a:gd name="connsiteX8" fmla="*/ 1460745 w 4028148"/>
                    <a:gd name="connsiteY8" fmla="*/ 1443980 h 1714010"/>
                    <a:gd name="connsiteX9" fmla="*/ 1460745 w 4028148"/>
                    <a:gd name="connsiteY9" fmla="*/ 1669005 h 1714010"/>
                    <a:gd name="connsiteX10" fmla="*/ 2585870 w 4028148"/>
                    <a:gd name="connsiteY10" fmla="*/ 1669005 h 1714010"/>
                    <a:gd name="connsiteX11" fmla="*/ 2585870 w 4028148"/>
                    <a:gd name="connsiteY11" fmla="*/ 1443980 h 1714010"/>
                    <a:gd name="connsiteX12" fmla="*/ 3350955 w 4028148"/>
                    <a:gd name="connsiteY12" fmla="*/ 1443980 h 1714010"/>
                    <a:gd name="connsiteX13" fmla="*/ 3350955 w 4028148"/>
                    <a:gd name="connsiteY13" fmla="*/ 1669005 h 1714010"/>
                    <a:gd name="connsiteX14" fmla="*/ 4026031 w 4028148"/>
                    <a:gd name="connsiteY14" fmla="*/ 1669005 h 1714010"/>
                    <a:gd name="connsiteX15" fmla="*/ 4026031 w 4028148"/>
                    <a:gd name="connsiteY15" fmla="*/ 1218955 h 1714010"/>
                    <a:gd name="connsiteX16" fmla="*/ 3846010 w 4028148"/>
                    <a:gd name="connsiteY16" fmla="*/ 1218955 h 1714010"/>
                    <a:gd name="connsiteX17" fmla="*/ 3846010 w 4028148"/>
                    <a:gd name="connsiteY17" fmla="*/ 273850 h 1714010"/>
                    <a:gd name="connsiteX18" fmla="*/ 4026030 w 4028148"/>
                    <a:gd name="connsiteY18" fmla="*/ 273850 h 1714010"/>
                    <a:gd name="connsiteX19" fmla="*/ 4026030 w 4028148"/>
                    <a:gd name="connsiteY19" fmla="*/ 3820 h 1714010"/>
                    <a:gd name="connsiteX20" fmla="*/ 2063750 w 4028148"/>
                    <a:gd name="connsiteY20" fmla="*/ 342900 h 1714010"/>
                    <a:gd name="connsiteX21" fmla="*/ 6350 w 4028148"/>
                    <a:gd name="connsiteY21" fmla="*/ 0 h 1714010"/>
                    <a:gd name="connsiteX0" fmla="*/ 6350 w 4028148"/>
                    <a:gd name="connsiteY0" fmla="*/ 0 h 1714010"/>
                    <a:gd name="connsiteX1" fmla="*/ 0 w 4028148"/>
                    <a:gd name="connsiteY1" fmla="*/ 273050 h 1714010"/>
                    <a:gd name="connsiteX2" fmla="*/ 190500 w 4028148"/>
                    <a:gd name="connsiteY2" fmla="*/ 266700 h 1714010"/>
                    <a:gd name="connsiteX3" fmla="*/ 200605 w 4028148"/>
                    <a:gd name="connsiteY3" fmla="*/ 1218955 h 1714010"/>
                    <a:gd name="connsiteX4" fmla="*/ 20585 w 4028148"/>
                    <a:gd name="connsiteY4" fmla="*/ 1218955 h 1714010"/>
                    <a:gd name="connsiteX5" fmla="*/ 20585 w 4028148"/>
                    <a:gd name="connsiteY5" fmla="*/ 1714010 h 1714010"/>
                    <a:gd name="connsiteX6" fmla="*/ 695660 w 4028148"/>
                    <a:gd name="connsiteY6" fmla="*/ 1669005 h 1714010"/>
                    <a:gd name="connsiteX7" fmla="*/ 695660 w 4028148"/>
                    <a:gd name="connsiteY7" fmla="*/ 1443980 h 1714010"/>
                    <a:gd name="connsiteX8" fmla="*/ 1460745 w 4028148"/>
                    <a:gd name="connsiteY8" fmla="*/ 1443980 h 1714010"/>
                    <a:gd name="connsiteX9" fmla="*/ 1460745 w 4028148"/>
                    <a:gd name="connsiteY9" fmla="*/ 1669005 h 1714010"/>
                    <a:gd name="connsiteX10" fmla="*/ 2585870 w 4028148"/>
                    <a:gd name="connsiteY10" fmla="*/ 1669005 h 1714010"/>
                    <a:gd name="connsiteX11" fmla="*/ 2585870 w 4028148"/>
                    <a:gd name="connsiteY11" fmla="*/ 1443980 h 1714010"/>
                    <a:gd name="connsiteX12" fmla="*/ 3350955 w 4028148"/>
                    <a:gd name="connsiteY12" fmla="*/ 1443980 h 1714010"/>
                    <a:gd name="connsiteX13" fmla="*/ 3350955 w 4028148"/>
                    <a:gd name="connsiteY13" fmla="*/ 1669005 h 1714010"/>
                    <a:gd name="connsiteX14" fmla="*/ 4026031 w 4028148"/>
                    <a:gd name="connsiteY14" fmla="*/ 1669005 h 1714010"/>
                    <a:gd name="connsiteX15" fmla="*/ 4026031 w 4028148"/>
                    <a:gd name="connsiteY15" fmla="*/ 1218955 h 1714010"/>
                    <a:gd name="connsiteX16" fmla="*/ 3846010 w 4028148"/>
                    <a:gd name="connsiteY16" fmla="*/ 1218955 h 1714010"/>
                    <a:gd name="connsiteX17" fmla="*/ 3846010 w 4028148"/>
                    <a:gd name="connsiteY17" fmla="*/ 273850 h 1714010"/>
                    <a:gd name="connsiteX18" fmla="*/ 4026030 w 4028148"/>
                    <a:gd name="connsiteY18" fmla="*/ 273850 h 1714010"/>
                    <a:gd name="connsiteX19" fmla="*/ 4026030 w 4028148"/>
                    <a:gd name="connsiteY19" fmla="*/ 3820 h 1714010"/>
                    <a:gd name="connsiteX20" fmla="*/ 2063750 w 4028148"/>
                    <a:gd name="connsiteY20" fmla="*/ 342900 h 1714010"/>
                    <a:gd name="connsiteX21" fmla="*/ 6350 w 4028148"/>
                    <a:gd name="connsiteY21" fmla="*/ 0 h 1714010"/>
                    <a:gd name="connsiteX0" fmla="*/ 6350 w 4028148"/>
                    <a:gd name="connsiteY0" fmla="*/ 0 h 1714010"/>
                    <a:gd name="connsiteX1" fmla="*/ 0 w 4028148"/>
                    <a:gd name="connsiteY1" fmla="*/ 273050 h 1714010"/>
                    <a:gd name="connsiteX2" fmla="*/ 200605 w 4028148"/>
                    <a:gd name="connsiteY2" fmla="*/ 228845 h 1714010"/>
                    <a:gd name="connsiteX3" fmla="*/ 200605 w 4028148"/>
                    <a:gd name="connsiteY3" fmla="*/ 1218955 h 1714010"/>
                    <a:gd name="connsiteX4" fmla="*/ 20585 w 4028148"/>
                    <a:gd name="connsiteY4" fmla="*/ 1218955 h 1714010"/>
                    <a:gd name="connsiteX5" fmla="*/ 20585 w 4028148"/>
                    <a:gd name="connsiteY5" fmla="*/ 1714010 h 1714010"/>
                    <a:gd name="connsiteX6" fmla="*/ 695660 w 4028148"/>
                    <a:gd name="connsiteY6" fmla="*/ 1669005 h 1714010"/>
                    <a:gd name="connsiteX7" fmla="*/ 695660 w 4028148"/>
                    <a:gd name="connsiteY7" fmla="*/ 1443980 h 1714010"/>
                    <a:gd name="connsiteX8" fmla="*/ 1460745 w 4028148"/>
                    <a:gd name="connsiteY8" fmla="*/ 1443980 h 1714010"/>
                    <a:gd name="connsiteX9" fmla="*/ 1460745 w 4028148"/>
                    <a:gd name="connsiteY9" fmla="*/ 1669005 h 1714010"/>
                    <a:gd name="connsiteX10" fmla="*/ 2585870 w 4028148"/>
                    <a:gd name="connsiteY10" fmla="*/ 1669005 h 1714010"/>
                    <a:gd name="connsiteX11" fmla="*/ 2585870 w 4028148"/>
                    <a:gd name="connsiteY11" fmla="*/ 1443980 h 1714010"/>
                    <a:gd name="connsiteX12" fmla="*/ 3350955 w 4028148"/>
                    <a:gd name="connsiteY12" fmla="*/ 1443980 h 1714010"/>
                    <a:gd name="connsiteX13" fmla="*/ 3350955 w 4028148"/>
                    <a:gd name="connsiteY13" fmla="*/ 1669005 h 1714010"/>
                    <a:gd name="connsiteX14" fmla="*/ 4026031 w 4028148"/>
                    <a:gd name="connsiteY14" fmla="*/ 1669005 h 1714010"/>
                    <a:gd name="connsiteX15" fmla="*/ 4026031 w 4028148"/>
                    <a:gd name="connsiteY15" fmla="*/ 1218955 h 1714010"/>
                    <a:gd name="connsiteX16" fmla="*/ 3846010 w 4028148"/>
                    <a:gd name="connsiteY16" fmla="*/ 1218955 h 1714010"/>
                    <a:gd name="connsiteX17" fmla="*/ 3846010 w 4028148"/>
                    <a:gd name="connsiteY17" fmla="*/ 273850 h 1714010"/>
                    <a:gd name="connsiteX18" fmla="*/ 4026030 w 4028148"/>
                    <a:gd name="connsiteY18" fmla="*/ 273850 h 1714010"/>
                    <a:gd name="connsiteX19" fmla="*/ 4026030 w 4028148"/>
                    <a:gd name="connsiteY19" fmla="*/ 3820 h 1714010"/>
                    <a:gd name="connsiteX20" fmla="*/ 2063750 w 4028148"/>
                    <a:gd name="connsiteY20" fmla="*/ 342900 h 1714010"/>
                    <a:gd name="connsiteX21" fmla="*/ 6350 w 4028148"/>
                    <a:gd name="connsiteY21" fmla="*/ 0 h 1714010"/>
                    <a:gd name="connsiteX0" fmla="*/ 6350 w 4028148"/>
                    <a:gd name="connsiteY0" fmla="*/ 0 h 1714010"/>
                    <a:gd name="connsiteX1" fmla="*/ 0 w 4028148"/>
                    <a:gd name="connsiteY1" fmla="*/ 273050 h 1714010"/>
                    <a:gd name="connsiteX2" fmla="*/ 200605 w 4028148"/>
                    <a:gd name="connsiteY2" fmla="*/ 273850 h 1714010"/>
                    <a:gd name="connsiteX3" fmla="*/ 200605 w 4028148"/>
                    <a:gd name="connsiteY3" fmla="*/ 1218955 h 1714010"/>
                    <a:gd name="connsiteX4" fmla="*/ 20585 w 4028148"/>
                    <a:gd name="connsiteY4" fmla="*/ 1218955 h 1714010"/>
                    <a:gd name="connsiteX5" fmla="*/ 20585 w 4028148"/>
                    <a:gd name="connsiteY5" fmla="*/ 1714010 h 1714010"/>
                    <a:gd name="connsiteX6" fmla="*/ 695660 w 4028148"/>
                    <a:gd name="connsiteY6" fmla="*/ 1669005 h 1714010"/>
                    <a:gd name="connsiteX7" fmla="*/ 695660 w 4028148"/>
                    <a:gd name="connsiteY7" fmla="*/ 1443980 h 1714010"/>
                    <a:gd name="connsiteX8" fmla="*/ 1460745 w 4028148"/>
                    <a:gd name="connsiteY8" fmla="*/ 1443980 h 1714010"/>
                    <a:gd name="connsiteX9" fmla="*/ 1460745 w 4028148"/>
                    <a:gd name="connsiteY9" fmla="*/ 1669005 h 1714010"/>
                    <a:gd name="connsiteX10" fmla="*/ 2585870 w 4028148"/>
                    <a:gd name="connsiteY10" fmla="*/ 1669005 h 1714010"/>
                    <a:gd name="connsiteX11" fmla="*/ 2585870 w 4028148"/>
                    <a:gd name="connsiteY11" fmla="*/ 1443980 h 1714010"/>
                    <a:gd name="connsiteX12" fmla="*/ 3350955 w 4028148"/>
                    <a:gd name="connsiteY12" fmla="*/ 1443980 h 1714010"/>
                    <a:gd name="connsiteX13" fmla="*/ 3350955 w 4028148"/>
                    <a:gd name="connsiteY13" fmla="*/ 1669005 h 1714010"/>
                    <a:gd name="connsiteX14" fmla="*/ 4026031 w 4028148"/>
                    <a:gd name="connsiteY14" fmla="*/ 1669005 h 1714010"/>
                    <a:gd name="connsiteX15" fmla="*/ 4026031 w 4028148"/>
                    <a:gd name="connsiteY15" fmla="*/ 1218955 h 1714010"/>
                    <a:gd name="connsiteX16" fmla="*/ 3846010 w 4028148"/>
                    <a:gd name="connsiteY16" fmla="*/ 1218955 h 1714010"/>
                    <a:gd name="connsiteX17" fmla="*/ 3846010 w 4028148"/>
                    <a:gd name="connsiteY17" fmla="*/ 273850 h 1714010"/>
                    <a:gd name="connsiteX18" fmla="*/ 4026030 w 4028148"/>
                    <a:gd name="connsiteY18" fmla="*/ 273850 h 1714010"/>
                    <a:gd name="connsiteX19" fmla="*/ 4026030 w 4028148"/>
                    <a:gd name="connsiteY19" fmla="*/ 3820 h 1714010"/>
                    <a:gd name="connsiteX20" fmla="*/ 2063750 w 4028148"/>
                    <a:gd name="connsiteY20" fmla="*/ 342900 h 1714010"/>
                    <a:gd name="connsiteX21" fmla="*/ 6350 w 4028148"/>
                    <a:gd name="connsiteY21" fmla="*/ 0 h 1714010"/>
                    <a:gd name="connsiteX0" fmla="*/ 0 w 4021798"/>
                    <a:gd name="connsiteY0" fmla="*/ 0 h 1714010"/>
                    <a:gd name="connsiteX1" fmla="*/ 14235 w 4021798"/>
                    <a:gd name="connsiteY1" fmla="*/ 273850 h 1714010"/>
                    <a:gd name="connsiteX2" fmla="*/ 194255 w 4021798"/>
                    <a:gd name="connsiteY2" fmla="*/ 273850 h 1714010"/>
                    <a:gd name="connsiteX3" fmla="*/ 194255 w 4021798"/>
                    <a:gd name="connsiteY3" fmla="*/ 1218955 h 1714010"/>
                    <a:gd name="connsiteX4" fmla="*/ 14235 w 4021798"/>
                    <a:gd name="connsiteY4" fmla="*/ 1218955 h 1714010"/>
                    <a:gd name="connsiteX5" fmla="*/ 14235 w 4021798"/>
                    <a:gd name="connsiteY5" fmla="*/ 1714010 h 1714010"/>
                    <a:gd name="connsiteX6" fmla="*/ 689310 w 4021798"/>
                    <a:gd name="connsiteY6" fmla="*/ 1669005 h 1714010"/>
                    <a:gd name="connsiteX7" fmla="*/ 689310 w 4021798"/>
                    <a:gd name="connsiteY7" fmla="*/ 1443980 h 1714010"/>
                    <a:gd name="connsiteX8" fmla="*/ 1454395 w 4021798"/>
                    <a:gd name="connsiteY8" fmla="*/ 1443980 h 1714010"/>
                    <a:gd name="connsiteX9" fmla="*/ 1454395 w 4021798"/>
                    <a:gd name="connsiteY9" fmla="*/ 1669005 h 1714010"/>
                    <a:gd name="connsiteX10" fmla="*/ 2579520 w 4021798"/>
                    <a:gd name="connsiteY10" fmla="*/ 1669005 h 1714010"/>
                    <a:gd name="connsiteX11" fmla="*/ 2579520 w 4021798"/>
                    <a:gd name="connsiteY11" fmla="*/ 1443980 h 1714010"/>
                    <a:gd name="connsiteX12" fmla="*/ 3344605 w 4021798"/>
                    <a:gd name="connsiteY12" fmla="*/ 1443980 h 1714010"/>
                    <a:gd name="connsiteX13" fmla="*/ 3344605 w 4021798"/>
                    <a:gd name="connsiteY13" fmla="*/ 1669005 h 1714010"/>
                    <a:gd name="connsiteX14" fmla="*/ 4019681 w 4021798"/>
                    <a:gd name="connsiteY14" fmla="*/ 1669005 h 1714010"/>
                    <a:gd name="connsiteX15" fmla="*/ 4019681 w 4021798"/>
                    <a:gd name="connsiteY15" fmla="*/ 1218955 h 1714010"/>
                    <a:gd name="connsiteX16" fmla="*/ 3839660 w 4021798"/>
                    <a:gd name="connsiteY16" fmla="*/ 1218955 h 1714010"/>
                    <a:gd name="connsiteX17" fmla="*/ 3839660 w 4021798"/>
                    <a:gd name="connsiteY17" fmla="*/ 273850 h 1714010"/>
                    <a:gd name="connsiteX18" fmla="*/ 4019680 w 4021798"/>
                    <a:gd name="connsiteY18" fmla="*/ 273850 h 1714010"/>
                    <a:gd name="connsiteX19" fmla="*/ 4019680 w 4021798"/>
                    <a:gd name="connsiteY19" fmla="*/ 3820 h 1714010"/>
                    <a:gd name="connsiteX20" fmla="*/ 2057400 w 4021798"/>
                    <a:gd name="connsiteY20" fmla="*/ 342900 h 1714010"/>
                    <a:gd name="connsiteX21" fmla="*/ 0 w 4021798"/>
                    <a:gd name="connsiteY21" fmla="*/ 0 h 1714010"/>
                    <a:gd name="connsiteX0" fmla="*/ 0 w 4007563"/>
                    <a:gd name="connsiteY0" fmla="*/ 0 h 1710190"/>
                    <a:gd name="connsiteX1" fmla="*/ 0 w 4007563"/>
                    <a:gd name="connsiteY1" fmla="*/ 270030 h 1710190"/>
                    <a:gd name="connsiteX2" fmla="*/ 180020 w 4007563"/>
                    <a:gd name="connsiteY2" fmla="*/ 270030 h 1710190"/>
                    <a:gd name="connsiteX3" fmla="*/ 180020 w 4007563"/>
                    <a:gd name="connsiteY3" fmla="*/ 1215135 h 1710190"/>
                    <a:gd name="connsiteX4" fmla="*/ 0 w 4007563"/>
                    <a:gd name="connsiteY4" fmla="*/ 1215135 h 1710190"/>
                    <a:gd name="connsiteX5" fmla="*/ 0 w 4007563"/>
                    <a:gd name="connsiteY5" fmla="*/ 1710190 h 1710190"/>
                    <a:gd name="connsiteX6" fmla="*/ 675075 w 4007563"/>
                    <a:gd name="connsiteY6" fmla="*/ 1665185 h 1710190"/>
                    <a:gd name="connsiteX7" fmla="*/ 675075 w 4007563"/>
                    <a:gd name="connsiteY7" fmla="*/ 1440160 h 1710190"/>
                    <a:gd name="connsiteX8" fmla="*/ 1440160 w 4007563"/>
                    <a:gd name="connsiteY8" fmla="*/ 1440160 h 1710190"/>
                    <a:gd name="connsiteX9" fmla="*/ 1440160 w 4007563"/>
                    <a:gd name="connsiteY9" fmla="*/ 1665185 h 1710190"/>
                    <a:gd name="connsiteX10" fmla="*/ 2565285 w 4007563"/>
                    <a:gd name="connsiteY10" fmla="*/ 1665185 h 1710190"/>
                    <a:gd name="connsiteX11" fmla="*/ 2565285 w 4007563"/>
                    <a:gd name="connsiteY11" fmla="*/ 1440160 h 1710190"/>
                    <a:gd name="connsiteX12" fmla="*/ 3330370 w 4007563"/>
                    <a:gd name="connsiteY12" fmla="*/ 1440160 h 1710190"/>
                    <a:gd name="connsiteX13" fmla="*/ 3330370 w 4007563"/>
                    <a:gd name="connsiteY13" fmla="*/ 1665185 h 1710190"/>
                    <a:gd name="connsiteX14" fmla="*/ 4005446 w 4007563"/>
                    <a:gd name="connsiteY14" fmla="*/ 1665185 h 1710190"/>
                    <a:gd name="connsiteX15" fmla="*/ 4005446 w 4007563"/>
                    <a:gd name="connsiteY15" fmla="*/ 1215135 h 1710190"/>
                    <a:gd name="connsiteX16" fmla="*/ 3825425 w 4007563"/>
                    <a:gd name="connsiteY16" fmla="*/ 1215135 h 1710190"/>
                    <a:gd name="connsiteX17" fmla="*/ 3825425 w 4007563"/>
                    <a:gd name="connsiteY17" fmla="*/ 270030 h 1710190"/>
                    <a:gd name="connsiteX18" fmla="*/ 4005445 w 4007563"/>
                    <a:gd name="connsiteY18" fmla="*/ 270030 h 1710190"/>
                    <a:gd name="connsiteX19" fmla="*/ 4005445 w 4007563"/>
                    <a:gd name="connsiteY19" fmla="*/ 0 h 1710190"/>
                    <a:gd name="connsiteX20" fmla="*/ 2043165 w 4007563"/>
                    <a:gd name="connsiteY20" fmla="*/ 339080 h 1710190"/>
                    <a:gd name="connsiteX21" fmla="*/ 0 w 4007563"/>
                    <a:gd name="connsiteY21" fmla="*/ 0 h 1710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007563" h="1710190">
                      <a:moveTo>
                        <a:pt x="0" y="0"/>
                      </a:moveTo>
                      <a:lnTo>
                        <a:pt x="0" y="270030"/>
                      </a:lnTo>
                      <a:lnTo>
                        <a:pt x="180020" y="270030"/>
                      </a:lnTo>
                      <a:lnTo>
                        <a:pt x="180020" y="1215135"/>
                      </a:lnTo>
                      <a:lnTo>
                        <a:pt x="0" y="1215135"/>
                      </a:lnTo>
                      <a:lnTo>
                        <a:pt x="0" y="1710190"/>
                      </a:lnTo>
                      <a:lnTo>
                        <a:pt x="675075" y="1665185"/>
                      </a:lnTo>
                      <a:lnTo>
                        <a:pt x="675075" y="1440160"/>
                      </a:lnTo>
                      <a:lnTo>
                        <a:pt x="1440160" y="1440160"/>
                      </a:lnTo>
                      <a:cubicBezTo>
                        <a:pt x="1440242" y="1522362"/>
                        <a:pt x="1440078" y="1582983"/>
                        <a:pt x="1440160" y="1665185"/>
                      </a:cubicBezTo>
                      <a:lnTo>
                        <a:pt x="2565285" y="1665185"/>
                      </a:lnTo>
                      <a:lnTo>
                        <a:pt x="2565285" y="1440160"/>
                      </a:lnTo>
                      <a:lnTo>
                        <a:pt x="3330370" y="1440160"/>
                      </a:lnTo>
                      <a:lnTo>
                        <a:pt x="3330370" y="1665185"/>
                      </a:lnTo>
                      <a:lnTo>
                        <a:pt x="4005446" y="1665185"/>
                      </a:lnTo>
                      <a:cubicBezTo>
                        <a:pt x="4007563" y="1508552"/>
                        <a:pt x="4003329" y="1371768"/>
                        <a:pt x="4005446" y="1215135"/>
                      </a:cubicBezTo>
                      <a:lnTo>
                        <a:pt x="3825425" y="1215135"/>
                      </a:lnTo>
                      <a:lnTo>
                        <a:pt x="3825425" y="270030"/>
                      </a:lnTo>
                      <a:lnTo>
                        <a:pt x="4005445" y="270030"/>
                      </a:lnTo>
                      <a:cubicBezTo>
                        <a:pt x="4005488" y="199522"/>
                        <a:pt x="4005402" y="70508"/>
                        <a:pt x="4005445" y="0"/>
                      </a:cubicBezTo>
                      <a:lnTo>
                        <a:pt x="2043165" y="3390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just">
                    <a:defRPr/>
                  </a:pPr>
                  <a:endParaRPr lang="ja-JP" altLang="en-US" sz="1200" b="1">
                    <a:solidFill>
                      <a:schemeClr val="bg1"/>
                    </a:solidFill>
                    <a:latin typeface="ＭＳ Ｐゴシック" pitchFamily="50" charset="-128"/>
                  </a:endParaRPr>
                </a:p>
              </p:txBody>
            </p:sp>
            <p:sp>
              <p:nvSpPr>
                <p:cNvPr id="72" name="フリーフォーム 116">
                  <a:extLst>
                    <a:ext uri="{FF2B5EF4-FFF2-40B4-BE49-F238E27FC236}">
                      <a16:creationId xmlns:a16="http://schemas.microsoft.com/office/drawing/2014/main" id="{BF28BE26-2A44-488D-A161-AD17063175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6785" y="2708921"/>
                  <a:ext cx="117" cy="533774"/>
                </a:xfrm>
                <a:custGeom>
                  <a:avLst/>
                  <a:gdLst>
                    <a:gd name="T0" fmla="*/ 0 w 1624065"/>
                    <a:gd name="T1" fmla="*/ 0 h 320030"/>
                    <a:gd name="T2" fmla="*/ 0 w 1624065"/>
                    <a:gd name="T3" fmla="*/ 270030 h 320030"/>
                    <a:gd name="T4" fmla="*/ 1624065 w 1624065"/>
                    <a:gd name="T5" fmla="*/ 320030 h 320030"/>
                    <a:gd name="T6" fmla="*/ 1575175 w 1624065"/>
                    <a:gd name="T7" fmla="*/ 270030 h 320030"/>
                    <a:gd name="T8" fmla="*/ 0 w 1624065"/>
                    <a:gd name="T9" fmla="*/ 0 h 3200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24065"/>
                    <a:gd name="T16" fmla="*/ 0 h 320030"/>
                    <a:gd name="T17" fmla="*/ 1624065 w 1624065"/>
                    <a:gd name="T18" fmla="*/ 320030 h 3200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24065" h="320030">
                      <a:moveTo>
                        <a:pt x="0" y="0"/>
                      </a:moveTo>
                      <a:lnTo>
                        <a:pt x="0" y="270030"/>
                      </a:lnTo>
                      <a:lnTo>
                        <a:pt x="1624065" y="320030"/>
                      </a:lnTo>
                      <a:lnTo>
                        <a:pt x="1575175" y="2700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ja-JP" altLang="en-US" sz="2000"/>
                </a:p>
              </p:txBody>
            </p:sp>
            <p:sp>
              <p:nvSpPr>
                <p:cNvPr id="73" name="フリーフォーム 117">
                  <a:extLst>
                    <a:ext uri="{FF2B5EF4-FFF2-40B4-BE49-F238E27FC236}">
                      <a16:creationId xmlns:a16="http://schemas.microsoft.com/office/drawing/2014/main" id="{14426E3D-682D-495D-98AB-40E1D3CDE4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6785" y="3257549"/>
                  <a:ext cx="117" cy="533774"/>
                </a:xfrm>
                <a:custGeom>
                  <a:avLst/>
                  <a:gdLst>
                    <a:gd name="T0" fmla="*/ 0 w 1620181"/>
                    <a:gd name="T1" fmla="*/ 666505 h 1116555"/>
                    <a:gd name="T2" fmla="*/ 1 w 1620181"/>
                    <a:gd name="T3" fmla="*/ 1116555 h 1116555"/>
                    <a:gd name="T4" fmla="*/ 1620181 w 1620181"/>
                    <a:gd name="T5" fmla="*/ 81441 h 1116555"/>
                    <a:gd name="T6" fmla="*/ 1611365 w 1620181"/>
                    <a:gd name="T7" fmla="*/ 0 h 1116555"/>
                    <a:gd name="T8" fmla="*/ 0 w 1620181"/>
                    <a:gd name="T9" fmla="*/ 666505 h 11165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20181"/>
                    <a:gd name="T16" fmla="*/ 0 h 1116555"/>
                    <a:gd name="T17" fmla="*/ 1620181 w 1620181"/>
                    <a:gd name="T18" fmla="*/ 1116555 h 11165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20181" h="1116555">
                      <a:moveTo>
                        <a:pt x="0" y="666505"/>
                      </a:moveTo>
                      <a:cubicBezTo>
                        <a:pt x="0" y="816522"/>
                        <a:pt x="1" y="966538"/>
                        <a:pt x="1" y="1116555"/>
                      </a:cubicBezTo>
                      <a:lnTo>
                        <a:pt x="1620181" y="81441"/>
                      </a:lnTo>
                      <a:lnTo>
                        <a:pt x="1611365" y="0"/>
                      </a:lnTo>
                      <a:lnTo>
                        <a:pt x="0" y="666505"/>
                      </a:lnTo>
                      <a:close/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ja-JP" altLang="en-US" sz="2000"/>
                </a:p>
              </p:txBody>
            </p:sp>
            <p:sp>
              <p:nvSpPr>
                <p:cNvPr id="74" name="フリーフォーム 118">
                  <a:extLst>
                    <a:ext uri="{FF2B5EF4-FFF2-40B4-BE49-F238E27FC236}">
                      <a16:creationId xmlns:a16="http://schemas.microsoft.com/office/drawing/2014/main" id="{167C9ED3-4077-4165-92BE-960718F02D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5022053" y="2708921"/>
                  <a:ext cx="117" cy="533774"/>
                </a:xfrm>
                <a:custGeom>
                  <a:avLst/>
                  <a:gdLst>
                    <a:gd name="T0" fmla="*/ 0 w 1624065"/>
                    <a:gd name="T1" fmla="*/ 0 h 320030"/>
                    <a:gd name="T2" fmla="*/ 0 w 1624065"/>
                    <a:gd name="T3" fmla="*/ 270030 h 320030"/>
                    <a:gd name="T4" fmla="*/ 1624065 w 1624065"/>
                    <a:gd name="T5" fmla="*/ 320030 h 320030"/>
                    <a:gd name="T6" fmla="*/ 1575175 w 1624065"/>
                    <a:gd name="T7" fmla="*/ 270030 h 320030"/>
                    <a:gd name="T8" fmla="*/ 0 w 1624065"/>
                    <a:gd name="T9" fmla="*/ 0 h 3200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24065"/>
                    <a:gd name="T16" fmla="*/ 0 h 320030"/>
                    <a:gd name="T17" fmla="*/ 1624065 w 1624065"/>
                    <a:gd name="T18" fmla="*/ 320030 h 3200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24065" h="320030">
                      <a:moveTo>
                        <a:pt x="0" y="0"/>
                      </a:moveTo>
                      <a:lnTo>
                        <a:pt x="0" y="270030"/>
                      </a:lnTo>
                      <a:lnTo>
                        <a:pt x="1624065" y="320030"/>
                      </a:lnTo>
                      <a:lnTo>
                        <a:pt x="1575175" y="2700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ja-JP" altLang="en-US" sz="2000"/>
                </a:p>
              </p:txBody>
            </p:sp>
            <p:sp>
              <p:nvSpPr>
                <p:cNvPr id="75" name="フリーフォーム 119">
                  <a:extLst>
                    <a:ext uri="{FF2B5EF4-FFF2-40B4-BE49-F238E27FC236}">
                      <a16:creationId xmlns:a16="http://schemas.microsoft.com/office/drawing/2014/main" id="{933C1F13-43B4-40E2-8845-750954BA9D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5022053" y="3248980"/>
                  <a:ext cx="117" cy="533774"/>
                </a:xfrm>
                <a:custGeom>
                  <a:avLst/>
                  <a:gdLst>
                    <a:gd name="T0" fmla="*/ 0 w 1620181"/>
                    <a:gd name="T1" fmla="*/ 666505 h 1116555"/>
                    <a:gd name="T2" fmla="*/ 1 w 1620181"/>
                    <a:gd name="T3" fmla="*/ 1116555 h 1116555"/>
                    <a:gd name="T4" fmla="*/ 1620181 w 1620181"/>
                    <a:gd name="T5" fmla="*/ 81441 h 1116555"/>
                    <a:gd name="T6" fmla="*/ 1611365 w 1620181"/>
                    <a:gd name="T7" fmla="*/ 0 h 1116555"/>
                    <a:gd name="T8" fmla="*/ 0 w 1620181"/>
                    <a:gd name="T9" fmla="*/ 666505 h 11165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20181"/>
                    <a:gd name="T16" fmla="*/ 0 h 1116555"/>
                    <a:gd name="T17" fmla="*/ 1620181 w 1620181"/>
                    <a:gd name="T18" fmla="*/ 1116555 h 11165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20181" h="1116555">
                      <a:moveTo>
                        <a:pt x="0" y="666505"/>
                      </a:moveTo>
                      <a:cubicBezTo>
                        <a:pt x="0" y="816522"/>
                        <a:pt x="1" y="966538"/>
                        <a:pt x="1" y="1116555"/>
                      </a:cubicBezTo>
                      <a:lnTo>
                        <a:pt x="1620181" y="81441"/>
                      </a:lnTo>
                      <a:lnTo>
                        <a:pt x="1611365" y="0"/>
                      </a:lnTo>
                      <a:lnTo>
                        <a:pt x="0" y="666505"/>
                      </a:lnTo>
                      <a:close/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ja-JP" altLang="en-US" sz="2000"/>
                </a:p>
              </p:txBody>
            </p:sp>
            <p:sp>
              <p:nvSpPr>
                <p:cNvPr id="76" name="フリーフォーム 120">
                  <a:extLst>
                    <a:ext uri="{FF2B5EF4-FFF2-40B4-BE49-F238E27FC236}">
                      <a16:creationId xmlns:a16="http://schemas.microsoft.com/office/drawing/2014/main" id="{ACF6650E-D209-4C05-BCE1-201CE7C7D6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1861" y="3338991"/>
                  <a:ext cx="117" cy="533774"/>
                </a:xfrm>
                <a:custGeom>
                  <a:avLst/>
                  <a:gdLst>
                    <a:gd name="T0" fmla="*/ 0 w 1170130"/>
                    <a:gd name="T1" fmla="*/ 810090 h 810090"/>
                    <a:gd name="T2" fmla="*/ 900100 w 1170130"/>
                    <a:gd name="T3" fmla="*/ 45005 h 810090"/>
                    <a:gd name="T4" fmla="*/ 1170130 w 1170130"/>
                    <a:gd name="T5" fmla="*/ 0 h 810090"/>
                    <a:gd name="T6" fmla="*/ 765085 w 1170130"/>
                    <a:gd name="T7" fmla="*/ 810090 h 810090"/>
                    <a:gd name="T8" fmla="*/ 0 w 1170130"/>
                    <a:gd name="T9" fmla="*/ 810090 h 8100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0130"/>
                    <a:gd name="T16" fmla="*/ 0 h 810090"/>
                    <a:gd name="T17" fmla="*/ 1170130 w 1170130"/>
                    <a:gd name="T18" fmla="*/ 810090 h 81009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0130" h="810090">
                      <a:moveTo>
                        <a:pt x="0" y="810090"/>
                      </a:moveTo>
                      <a:lnTo>
                        <a:pt x="900100" y="45005"/>
                      </a:lnTo>
                      <a:lnTo>
                        <a:pt x="1170130" y="0"/>
                      </a:lnTo>
                      <a:lnTo>
                        <a:pt x="765085" y="810090"/>
                      </a:lnTo>
                      <a:lnTo>
                        <a:pt x="0" y="810090"/>
                      </a:lnTo>
                      <a:close/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ja-JP" altLang="en-US" sz="2000"/>
                </a:p>
              </p:txBody>
            </p:sp>
            <p:sp>
              <p:nvSpPr>
                <p:cNvPr id="77" name="フリーフォーム 121">
                  <a:extLst>
                    <a:ext uri="{FF2B5EF4-FFF2-40B4-BE49-F238E27FC236}">
                      <a16:creationId xmlns:a16="http://schemas.microsoft.com/office/drawing/2014/main" id="{3BC1AEA3-CF1A-45E4-B468-55DB0782FC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6946" y="3383992"/>
                  <a:ext cx="117" cy="533774"/>
                </a:xfrm>
                <a:custGeom>
                  <a:avLst/>
                  <a:gdLst>
                    <a:gd name="T0" fmla="*/ 0 w 1125125"/>
                    <a:gd name="T1" fmla="*/ 990110 h 990110"/>
                    <a:gd name="T2" fmla="*/ 450051 w 1125125"/>
                    <a:gd name="T3" fmla="*/ 1 h 990110"/>
                    <a:gd name="T4" fmla="*/ 720080 w 1125125"/>
                    <a:gd name="T5" fmla="*/ 0 h 990110"/>
                    <a:gd name="T6" fmla="*/ 1125125 w 1125125"/>
                    <a:gd name="T7" fmla="*/ 990110 h 990110"/>
                    <a:gd name="T8" fmla="*/ 0 w 1125125"/>
                    <a:gd name="T9" fmla="*/ 990110 h 990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25125"/>
                    <a:gd name="T16" fmla="*/ 0 h 990110"/>
                    <a:gd name="T17" fmla="*/ 1125125 w 1125125"/>
                    <a:gd name="T18" fmla="*/ 990110 h 990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25125" h="990110">
                      <a:moveTo>
                        <a:pt x="0" y="990110"/>
                      </a:moveTo>
                      <a:lnTo>
                        <a:pt x="450051" y="1"/>
                      </a:lnTo>
                      <a:lnTo>
                        <a:pt x="720080" y="0"/>
                      </a:lnTo>
                      <a:lnTo>
                        <a:pt x="1125125" y="990110"/>
                      </a:lnTo>
                      <a:lnTo>
                        <a:pt x="0" y="990110"/>
                      </a:lnTo>
                      <a:close/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ja-JP" altLang="en-US" sz="2000"/>
                </a:p>
              </p:txBody>
            </p:sp>
            <p:sp>
              <p:nvSpPr>
                <p:cNvPr id="78" name="フリーフォーム 122">
                  <a:extLst>
                    <a:ext uri="{FF2B5EF4-FFF2-40B4-BE49-F238E27FC236}">
                      <a16:creationId xmlns:a16="http://schemas.microsoft.com/office/drawing/2014/main" id="{D5FAF3D7-D3D3-4F6D-BFD8-2217CAA194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4797025" y="3338991"/>
                  <a:ext cx="117" cy="533774"/>
                </a:xfrm>
                <a:custGeom>
                  <a:avLst/>
                  <a:gdLst>
                    <a:gd name="T0" fmla="*/ 0 w 1170130"/>
                    <a:gd name="T1" fmla="*/ 810090 h 810090"/>
                    <a:gd name="T2" fmla="*/ 900100 w 1170130"/>
                    <a:gd name="T3" fmla="*/ 45005 h 810090"/>
                    <a:gd name="T4" fmla="*/ 1170130 w 1170130"/>
                    <a:gd name="T5" fmla="*/ 0 h 810090"/>
                    <a:gd name="T6" fmla="*/ 765085 w 1170130"/>
                    <a:gd name="T7" fmla="*/ 810090 h 810090"/>
                    <a:gd name="T8" fmla="*/ 0 w 1170130"/>
                    <a:gd name="T9" fmla="*/ 810090 h 8100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0130"/>
                    <a:gd name="T16" fmla="*/ 0 h 810090"/>
                    <a:gd name="T17" fmla="*/ 1170130 w 1170130"/>
                    <a:gd name="T18" fmla="*/ 810090 h 81009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0130" h="810090">
                      <a:moveTo>
                        <a:pt x="0" y="810090"/>
                      </a:moveTo>
                      <a:lnTo>
                        <a:pt x="900100" y="45005"/>
                      </a:lnTo>
                      <a:lnTo>
                        <a:pt x="1170130" y="0"/>
                      </a:lnTo>
                      <a:lnTo>
                        <a:pt x="765085" y="810090"/>
                      </a:lnTo>
                      <a:lnTo>
                        <a:pt x="0" y="810090"/>
                      </a:lnTo>
                      <a:close/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ja-JP" altLang="en-US" sz="2000"/>
                </a:p>
              </p:txBody>
            </p:sp>
            <p:sp>
              <p:nvSpPr>
                <p:cNvPr id="79" name="フリーフォーム 163">
                  <a:extLst>
                    <a:ext uri="{FF2B5EF4-FFF2-40B4-BE49-F238E27FC236}">
                      <a16:creationId xmlns:a16="http://schemas.microsoft.com/office/drawing/2014/main" id="{2F8EB2FC-E84B-417E-A5C0-F0660D1A4534}"/>
                    </a:ext>
                  </a:extLst>
                </p:cNvPr>
                <p:cNvSpPr/>
                <p:nvPr/>
              </p:nvSpPr>
              <p:spPr bwMode="auto">
                <a:xfrm>
                  <a:off x="3537282" y="2979867"/>
                  <a:ext cx="117" cy="320264"/>
                </a:xfrm>
                <a:custGeom>
                  <a:avLst/>
                  <a:gdLst>
                    <a:gd name="connsiteX0" fmla="*/ 0 w 1441450"/>
                    <a:gd name="connsiteY0" fmla="*/ 0 h 920750"/>
                    <a:gd name="connsiteX1" fmla="*/ 0 w 1441450"/>
                    <a:gd name="connsiteY1" fmla="*/ 920750 h 920750"/>
                    <a:gd name="connsiteX2" fmla="*/ 1428750 w 1441450"/>
                    <a:gd name="connsiteY2" fmla="*/ 279400 h 920750"/>
                    <a:gd name="connsiteX3" fmla="*/ 1441450 w 1441450"/>
                    <a:gd name="connsiteY3" fmla="*/ 31750 h 920750"/>
                    <a:gd name="connsiteX4" fmla="*/ 0 w 1441450"/>
                    <a:gd name="connsiteY4" fmla="*/ 0 h 920750"/>
                    <a:gd name="connsiteX0" fmla="*/ 0 w 1441450"/>
                    <a:gd name="connsiteY0" fmla="*/ 0 h 933205"/>
                    <a:gd name="connsiteX1" fmla="*/ 10105 w 1441450"/>
                    <a:gd name="connsiteY1" fmla="*/ 933205 h 933205"/>
                    <a:gd name="connsiteX2" fmla="*/ 1428750 w 1441450"/>
                    <a:gd name="connsiteY2" fmla="*/ 279400 h 933205"/>
                    <a:gd name="connsiteX3" fmla="*/ 1441450 w 1441450"/>
                    <a:gd name="connsiteY3" fmla="*/ 31750 h 933205"/>
                    <a:gd name="connsiteX4" fmla="*/ 0 w 1441450"/>
                    <a:gd name="connsiteY4" fmla="*/ 0 h 933205"/>
                    <a:gd name="connsiteX0" fmla="*/ 0 w 1431345"/>
                    <a:gd name="connsiteY0" fmla="*/ 0 h 945105"/>
                    <a:gd name="connsiteX1" fmla="*/ 0 w 1431345"/>
                    <a:gd name="connsiteY1" fmla="*/ 945105 h 945105"/>
                    <a:gd name="connsiteX2" fmla="*/ 1418645 w 1431345"/>
                    <a:gd name="connsiteY2" fmla="*/ 291300 h 945105"/>
                    <a:gd name="connsiteX3" fmla="*/ 1431345 w 1431345"/>
                    <a:gd name="connsiteY3" fmla="*/ 43650 h 945105"/>
                    <a:gd name="connsiteX4" fmla="*/ 0 w 1431345"/>
                    <a:gd name="connsiteY4" fmla="*/ 0 h 945105"/>
                    <a:gd name="connsiteX0" fmla="*/ 0 w 1440160"/>
                    <a:gd name="connsiteY0" fmla="*/ 0 h 945105"/>
                    <a:gd name="connsiteX1" fmla="*/ 0 w 1440160"/>
                    <a:gd name="connsiteY1" fmla="*/ 945105 h 945105"/>
                    <a:gd name="connsiteX2" fmla="*/ 1418645 w 1440160"/>
                    <a:gd name="connsiteY2" fmla="*/ 291300 h 945105"/>
                    <a:gd name="connsiteX3" fmla="*/ 1440160 w 1440160"/>
                    <a:gd name="connsiteY3" fmla="*/ 45005 h 945105"/>
                    <a:gd name="connsiteX4" fmla="*/ 0 w 1440160"/>
                    <a:gd name="connsiteY4" fmla="*/ 0 h 945105"/>
                    <a:gd name="connsiteX0" fmla="*/ 0 w 1440160"/>
                    <a:gd name="connsiteY0" fmla="*/ 0 h 945105"/>
                    <a:gd name="connsiteX1" fmla="*/ 0 w 1440160"/>
                    <a:gd name="connsiteY1" fmla="*/ 945105 h 945105"/>
                    <a:gd name="connsiteX2" fmla="*/ 1440159 w 1440160"/>
                    <a:gd name="connsiteY2" fmla="*/ 270030 h 945105"/>
                    <a:gd name="connsiteX3" fmla="*/ 1440160 w 1440160"/>
                    <a:gd name="connsiteY3" fmla="*/ 45005 h 945105"/>
                    <a:gd name="connsiteX4" fmla="*/ 0 w 1440160"/>
                    <a:gd name="connsiteY4" fmla="*/ 0 h 945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0160" h="945105">
                      <a:moveTo>
                        <a:pt x="0" y="0"/>
                      </a:moveTo>
                      <a:lnTo>
                        <a:pt x="0" y="945105"/>
                      </a:lnTo>
                      <a:lnTo>
                        <a:pt x="1440159" y="270030"/>
                      </a:lnTo>
                      <a:cubicBezTo>
                        <a:pt x="1440159" y="195022"/>
                        <a:pt x="1440160" y="120013"/>
                        <a:pt x="1440160" y="4500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just">
                    <a:defRPr/>
                  </a:pPr>
                  <a:endParaRPr lang="ja-JP" altLang="en-US" sz="1200" b="1">
                    <a:solidFill>
                      <a:schemeClr val="bg1"/>
                    </a:solidFill>
                    <a:latin typeface="ＭＳ Ｐゴシック" pitchFamily="50" charset="-128"/>
                  </a:endParaRPr>
                </a:p>
              </p:txBody>
            </p:sp>
            <p:sp>
              <p:nvSpPr>
                <p:cNvPr id="80" name="フリーフォーム 164">
                  <a:extLst>
                    <a:ext uri="{FF2B5EF4-FFF2-40B4-BE49-F238E27FC236}">
                      <a16:creationId xmlns:a16="http://schemas.microsoft.com/office/drawing/2014/main" id="{B058FDD2-7587-45C8-B4DC-DECDB5CEC669}"/>
                    </a:ext>
                  </a:extLst>
                </p:cNvPr>
                <p:cNvSpPr/>
                <p:nvPr/>
              </p:nvSpPr>
              <p:spPr bwMode="auto">
                <a:xfrm flipH="1">
                  <a:off x="5742476" y="2979867"/>
                  <a:ext cx="117" cy="320264"/>
                </a:xfrm>
                <a:custGeom>
                  <a:avLst/>
                  <a:gdLst>
                    <a:gd name="connsiteX0" fmla="*/ 0 w 1441450"/>
                    <a:gd name="connsiteY0" fmla="*/ 0 h 920750"/>
                    <a:gd name="connsiteX1" fmla="*/ 0 w 1441450"/>
                    <a:gd name="connsiteY1" fmla="*/ 920750 h 920750"/>
                    <a:gd name="connsiteX2" fmla="*/ 1428750 w 1441450"/>
                    <a:gd name="connsiteY2" fmla="*/ 279400 h 920750"/>
                    <a:gd name="connsiteX3" fmla="*/ 1441450 w 1441450"/>
                    <a:gd name="connsiteY3" fmla="*/ 31750 h 920750"/>
                    <a:gd name="connsiteX4" fmla="*/ 0 w 1441450"/>
                    <a:gd name="connsiteY4" fmla="*/ 0 h 920750"/>
                    <a:gd name="connsiteX0" fmla="*/ 0 w 1441450"/>
                    <a:gd name="connsiteY0" fmla="*/ 0 h 933205"/>
                    <a:gd name="connsiteX1" fmla="*/ 10105 w 1441450"/>
                    <a:gd name="connsiteY1" fmla="*/ 933205 h 933205"/>
                    <a:gd name="connsiteX2" fmla="*/ 1428750 w 1441450"/>
                    <a:gd name="connsiteY2" fmla="*/ 279400 h 933205"/>
                    <a:gd name="connsiteX3" fmla="*/ 1441450 w 1441450"/>
                    <a:gd name="connsiteY3" fmla="*/ 31750 h 933205"/>
                    <a:gd name="connsiteX4" fmla="*/ 0 w 1441450"/>
                    <a:gd name="connsiteY4" fmla="*/ 0 h 933205"/>
                    <a:gd name="connsiteX0" fmla="*/ 0 w 1431345"/>
                    <a:gd name="connsiteY0" fmla="*/ 0 h 945105"/>
                    <a:gd name="connsiteX1" fmla="*/ 0 w 1431345"/>
                    <a:gd name="connsiteY1" fmla="*/ 945105 h 945105"/>
                    <a:gd name="connsiteX2" fmla="*/ 1418645 w 1431345"/>
                    <a:gd name="connsiteY2" fmla="*/ 291300 h 945105"/>
                    <a:gd name="connsiteX3" fmla="*/ 1431345 w 1431345"/>
                    <a:gd name="connsiteY3" fmla="*/ 43650 h 945105"/>
                    <a:gd name="connsiteX4" fmla="*/ 0 w 1431345"/>
                    <a:gd name="connsiteY4" fmla="*/ 0 h 945105"/>
                    <a:gd name="connsiteX0" fmla="*/ 0 w 1440160"/>
                    <a:gd name="connsiteY0" fmla="*/ 0 h 945105"/>
                    <a:gd name="connsiteX1" fmla="*/ 0 w 1440160"/>
                    <a:gd name="connsiteY1" fmla="*/ 945105 h 945105"/>
                    <a:gd name="connsiteX2" fmla="*/ 1418645 w 1440160"/>
                    <a:gd name="connsiteY2" fmla="*/ 291300 h 945105"/>
                    <a:gd name="connsiteX3" fmla="*/ 1440160 w 1440160"/>
                    <a:gd name="connsiteY3" fmla="*/ 45005 h 945105"/>
                    <a:gd name="connsiteX4" fmla="*/ 0 w 1440160"/>
                    <a:gd name="connsiteY4" fmla="*/ 0 h 945105"/>
                    <a:gd name="connsiteX0" fmla="*/ 0 w 1440160"/>
                    <a:gd name="connsiteY0" fmla="*/ 0 h 945105"/>
                    <a:gd name="connsiteX1" fmla="*/ 0 w 1440160"/>
                    <a:gd name="connsiteY1" fmla="*/ 945105 h 945105"/>
                    <a:gd name="connsiteX2" fmla="*/ 1440159 w 1440160"/>
                    <a:gd name="connsiteY2" fmla="*/ 270030 h 945105"/>
                    <a:gd name="connsiteX3" fmla="*/ 1440160 w 1440160"/>
                    <a:gd name="connsiteY3" fmla="*/ 45005 h 945105"/>
                    <a:gd name="connsiteX4" fmla="*/ 0 w 1440160"/>
                    <a:gd name="connsiteY4" fmla="*/ 0 h 945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0160" h="945105">
                      <a:moveTo>
                        <a:pt x="0" y="0"/>
                      </a:moveTo>
                      <a:lnTo>
                        <a:pt x="0" y="945105"/>
                      </a:lnTo>
                      <a:lnTo>
                        <a:pt x="1440159" y="270030"/>
                      </a:lnTo>
                      <a:cubicBezTo>
                        <a:pt x="1440159" y="195022"/>
                        <a:pt x="1440160" y="120013"/>
                        <a:pt x="1440160" y="4500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just">
                    <a:defRPr/>
                  </a:pPr>
                  <a:endParaRPr lang="ja-JP" altLang="en-US" sz="1200" b="1">
                    <a:solidFill>
                      <a:schemeClr val="bg1"/>
                    </a:solidFill>
                    <a:latin typeface="ＭＳ Ｐゴシック" pitchFamily="50" charset="-128"/>
                  </a:endParaRPr>
                </a:p>
              </p:txBody>
            </p:sp>
            <p:sp>
              <p:nvSpPr>
                <p:cNvPr id="81" name="フリーフォーム 125">
                  <a:extLst>
                    <a:ext uri="{FF2B5EF4-FFF2-40B4-BE49-F238E27FC236}">
                      <a16:creationId xmlns:a16="http://schemas.microsoft.com/office/drawing/2014/main" id="{92E3068D-7464-4A9E-831C-51AC9E5FAE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3660" y="2708919"/>
                  <a:ext cx="117" cy="533774"/>
                </a:xfrm>
                <a:custGeom>
                  <a:avLst/>
                  <a:gdLst>
                    <a:gd name="T0" fmla="*/ 3085 w 4728610"/>
                    <a:gd name="T1" fmla="*/ 1 h 2070231"/>
                    <a:gd name="T2" fmla="*/ 3086 w 4728610"/>
                    <a:gd name="T3" fmla="*/ 2070230 h 2070231"/>
                    <a:gd name="T4" fmla="*/ 4728610 w 4728610"/>
                    <a:gd name="T5" fmla="*/ 2070231 h 2070231"/>
                    <a:gd name="T6" fmla="*/ 4728610 w 4728610"/>
                    <a:gd name="T7" fmla="*/ 1 h 2070231"/>
                    <a:gd name="T8" fmla="*/ 4368570 w 4728610"/>
                    <a:gd name="T9" fmla="*/ 1 h 2070231"/>
                    <a:gd name="T10" fmla="*/ 4368570 w 4728610"/>
                    <a:gd name="T11" fmla="*/ 270031 h 2070231"/>
                    <a:gd name="T12" fmla="*/ 4188551 w 4728610"/>
                    <a:gd name="T13" fmla="*/ 270031 h 2070231"/>
                    <a:gd name="T14" fmla="*/ 4188551 w 4728610"/>
                    <a:gd name="T15" fmla="*/ 1215136 h 2070231"/>
                    <a:gd name="T16" fmla="*/ 4368570 w 4728610"/>
                    <a:gd name="T17" fmla="*/ 1215136 h 2070231"/>
                    <a:gd name="T18" fmla="*/ 4368570 w 4728610"/>
                    <a:gd name="T19" fmla="*/ 1665186 h 2070231"/>
                    <a:gd name="T20" fmla="*/ 3693495 w 4728610"/>
                    <a:gd name="T21" fmla="*/ 1665186 h 2070231"/>
                    <a:gd name="T22" fmla="*/ 3693495 w 4728610"/>
                    <a:gd name="T23" fmla="*/ 1440161 h 2070231"/>
                    <a:gd name="T24" fmla="*/ 2928411 w 4728610"/>
                    <a:gd name="T25" fmla="*/ 1440161 h 2070231"/>
                    <a:gd name="T26" fmla="*/ 2928411 w 4728610"/>
                    <a:gd name="T27" fmla="*/ 1665186 h 2070231"/>
                    <a:gd name="T28" fmla="*/ 1803290 w 4728610"/>
                    <a:gd name="T29" fmla="*/ 1665186 h 2070231"/>
                    <a:gd name="T30" fmla="*/ 1803290 w 4728610"/>
                    <a:gd name="T31" fmla="*/ 1440161 h 2070231"/>
                    <a:gd name="T32" fmla="*/ 1038200 w 4728610"/>
                    <a:gd name="T33" fmla="*/ 1440161 h 2070231"/>
                    <a:gd name="T34" fmla="*/ 1038200 w 4728610"/>
                    <a:gd name="T35" fmla="*/ 1665186 h 2070231"/>
                    <a:gd name="T36" fmla="*/ 363125 w 4728610"/>
                    <a:gd name="T37" fmla="*/ 1665186 h 2070231"/>
                    <a:gd name="T38" fmla="*/ 363125 w 4728610"/>
                    <a:gd name="T39" fmla="*/ 1215136 h 2070231"/>
                    <a:gd name="T40" fmla="*/ 543145 w 4728610"/>
                    <a:gd name="T41" fmla="*/ 1215136 h 2070231"/>
                    <a:gd name="T42" fmla="*/ 543145 w 4728610"/>
                    <a:gd name="T43" fmla="*/ 270031 h 2070231"/>
                    <a:gd name="T44" fmla="*/ 363125 w 4728610"/>
                    <a:gd name="T45" fmla="*/ 270031 h 2070231"/>
                    <a:gd name="T46" fmla="*/ 363125 w 4728610"/>
                    <a:gd name="T47" fmla="*/ 0 h 2070231"/>
                    <a:gd name="T48" fmla="*/ 3085 w 4728610"/>
                    <a:gd name="T49" fmla="*/ 1 h 207023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728610"/>
                    <a:gd name="T76" fmla="*/ 0 h 2070231"/>
                    <a:gd name="T77" fmla="*/ 4728610 w 4728610"/>
                    <a:gd name="T78" fmla="*/ 2070231 h 207023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728610" h="2070231">
                      <a:moveTo>
                        <a:pt x="3085" y="1"/>
                      </a:moveTo>
                      <a:cubicBezTo>
                        <a:pt x="0" y="694526"/>
                        <a:pt x="6171" y="1375705"/>
                        <a:pt x="3086" y="2070230"/>
                      </a:cubicBezTo>
                      <a:lnTo>
                        <a:pt x="4728610" y="2070231"/>
                      </a:lnTo>
                      <a:lnTo>
                        <a:pt x="4728610" y="1"/>
                      </a:lnTo>
                      <a:lnTo>
                        <a:pt x="4368570" y="1"/>
                      </a:lnTo>
                      <a:lnTo>
                        <a:pt x="4368570" y="270031"/>
                      </a:lnTo>
                      <a:lnTo>
                        <a:pt x="4188550" y="270031"/>
                      </a:lnTo>
                      <a:cubicBezTo>
                        <a:pt x="4189097" y="587449"/>
                        <a:pt x="4188003" y="897718"/>
                        <a:pt x="4188550" y="1215136"/>
                      </a:cubicBezTo>
                      <a:lnTo>
                        <a:pt x="4368570" y="1215136"/>
                      </a:lnTo>
                      <a:cubicBezTo>
                        <a:pt x="4366497" y="1371421"/>
                        <a:pt x="4370643" y="1508901"/>
                        <a:pt x="4368570" y="1665186"/>
                      </a:cubicBezTo>
                      <a:lnTo>
                        <a:pt x="3693495" y="1665186"/>
                      </a:lnTo>
                      <a:lnTo>
                        <a:pt x="3693495" y="1440161"/>
                      </a:lnTo>
                      <a:lnTo>
                        <a:pt x="2928410" y="1440161"/>
                      </a:lnTo>
                      <a:lnTo>
                        <a:pt x="2928410" y="1665186"/>
                      </a:lnTo>
                      <a:lnTo>
                        <a:pt x="1803285" y="1665186"/>
                      </a:lnTo>
                      <a:cubicBezTo>
                        <a:pt x="1803367" y="1587713"/>
                        <a:pt x="1803203" y="1517634"/>
                        <a:pt x="1803285" y="1440161"/>
                      </a:cubicBezTo>
                      <a:lnTo>
                        <a:pt x="1038200" y="1440161"/>
                      </a:lnTo>
                      <a:lnTo>
                        <a:pt x="1038200" y="1665186"/>
                      </a:lnTo>
                      <a:lnTo>
                        <a:pt x="363125" y="1665186"/>
                      </a:lnTo>
                      <a:lnTo>
                        <a:pt x="363125" y="1215136"/>
                      </a:lnTo>
                      <a:lnTo>
                        <a:pt x="543145" y="1215136"/>
                      </a:lnTo>
                      <a:lnTo>
                        <a:pt x="543145" y="270031"/>
                      </a:lnTo>
                      <a:lnTo>
                        <a:pt x="363125" y="270031"/>
                      </a:lnTo>
                      <a:lnTo>
                        <a:pt x="363125" y="0"/>
                      </a:lnTo>
                      <a:lnTo>
                        <a:pt x="3085" y="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ja-JP" altLang="en-US" sz="2000"/>
                </a:p>
              </p:txBody>
            </p:sp>
          </p:grpSp>
          <p:sp>
            <p:nvSpPr>
              <p:cNvPr id="41" name="正方形/長方形 101">
                <a:extLst>
                  <a:ext uri="{FF2B5EF4-FFF2-40B4-BE49-F238E27FC236}">
                    <a16:creationId xmlns:a16="http://schemas.microsoft.com/office/drawing/2014/main" id="{50BB8F5C-3C04-4818-A232-82C1E84673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4419" y="2433560"/>
                <a:ext cx="91" cy="249808"/>
              </a:xfrm>
              <a:prstGeom prst="rect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just"/>
                <a:endParaRPr lang="ja-JP" altLang="en-US" sz="1200" b="1">
                  <a:solidFill>
                    <a:schemeClr val="bg1"/>
                  </a:solidFill>
                  <a:latin typeface="ＭＳ Ｐゴシック" pitchFamily="50" charset="-128"/>
                </a:endParaRPr>
              </a:p>
            </p:txBody>
          </p:sp>
          <p:sp>
            <p:nvSpPr>
              <p:cNvPr id="42" name="正方形/長方形 102">
                <a:extLst>
                  <a:ext uri="{FF2B5EF4-FFF2-40B4-BE49-F238E27FC236}">
                    <a16:creationId xmlns:a16="http://schemas.microsoft.com/office/drawing/2014/main" id="{93450DAE-F92B-4A0A-8CAF-0A59B9C5A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3859" y="2433560"/>
                <a:ext cx="91" cy="249808"/>
              </a:xfrm>
              <a:prstGeom prst="rect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just"/>
                <a:endParaRPr lang="ja-JP" altLang="en-US" sz="1200" b="1">
                  <a:solidFill>
                    <a:schemeClr val="bg1"/>
                  </a:solidFill>
                  <a:latin typeface="ＭＳ Ｐゴシック" pitchFamily="50" charset="-128"/>
                </a:endParaRPr>
              </a:p>
            </p:txBody>
          </p:sp>
          <p:cxnSp>
            <p:nvCxnSpPr>
              <p:cNvPr id="43" name="直線コネクタ 136">
                <a:extLst>
                  <a:ext uri="{FF2B5EF4-FFF2-40B4-BE49-F238E27FC236}">
                    <a16:creationId xmlns:a16="http://schemas.microsoft.com/office/drawing/2014/main" id="{EA49AF64-0501-470B-9E3F-6BE033EDD57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547100" y="2774164"/>
                <a:ext cx="4015440" cy="0"/>
              </a:xfrm>
              <a:prstGeom prst="line">
                <a:avLst/>
              </a:prstGeom>
              <a:noFill/>
              <a:ln w="9525" algn="ctr">
                <a:solidFill>
                  <a:srgbClr val="008000"/>
                </a:solidFill>
                <a:prstDash val="lgDashDot"/>
                <a:round/>
                <a:headEnd/>
                <a:tailEnd/>
              </a:ln>
            </p:spPr>
          </p:cxnSp>
          <p:sp>
            <p:nvSpPr>
              <p:cNvPr id="44" name="テキスト ボックス 106">
                <a:extLst>
                  <a:ext uri="{FF2B5EF4-FFF2-40B4-BE49-F238E27FC236}">
                    <a16:creationId xmlns:a16="http://schemas.microsoft.com/office/drawing/2014/main" id="{944EEE2A-4C97-48D6-AD7A-603A8626C8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55210" y="2372005"/>
                <a:ext cx="258511" cy="645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endParaRPr lang="en-US" altLang="ja-JP" sz="1600" b="1">
                  <a:solidFill>
                    <a:srgbClr val="00B0F0"/>
                  </a:solidFill>
                </a:endParaRPr>
              </a:p>
              <a:p>
                <a:pPr algn="ctr">
                  <a:lnSpc>
                    <a:spcPts val="1500"/>
                  </a:lnSpc>
                </a:pPr>
                <a:endParaRPr lang="ja-JP" altLang="en-US" sz="1600" b="1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45" name="グループ化 127">
                <a:extLst>
                  <a:ext uri="{FF2B5EF4-FFF2-40B4-BE49-F238E27FC236}">
                    <a16:creationId xmlns:a16="http://schemas.microsoft.com/office/drawing/2014/main" id="{0576EE94-D8E1-44B3-BC29-74DAC7A68D0C}"/>
                  </a:ext>
                </a:extLst>
              </p:cNvPr>
              <p:cNvGrpSpPr/>
              <p:nvPr/>
            </p:nvGrpSpPr>
            <p:grpSpPr>
              <a:xfrm>
                <a:off x="3508741" y="1251349"/>
                <a:ext cx="2145809" cy="1872812"/>
                <a:chOff x="836585" y="4590300"/>
                <a:chExt cx="1660207" cy="1448990"/>
              </a:xfrm>
            </p:grpSpPr>
            <p:grpSp>
              <p:nvGrpSpPr>
                <p:cNvPr id="53" name="グループ化 140">
                  <a:extLst>
                    <a:ext uri="{FF2B5EF4-FFF2-40B4-BE49-F238E27FC236}">
                      <a16:creationId xmlns:a16="http://schemas.microsoft.com/office/drawing/2014/main" id="{0C609199-19C0-4259-8AD3-FDC21E8D7135}"/>
                    </a:ext>
                  </a:extLst>
                </p:cNvPr>
                <p:cNvGrpSpPr/>
                <p:nvPr/>
              </p:nvGrpSpPr>
              <p:grpSpPr>
                <a:xfrm>
                  <a:off x="836585" y="4590300"/>
                  <a:ext cx="1655483" cy="1448990"/>
                  <a:chOff x="5757069" y="3017044"/>
                  <a:chExt cx="1655483" cy="1448990"/>
                </a:xfrm>
              </p:grpSpPr>
              <p:sp>
                <p:nvSpPr>
                  <p:cNvPr id="56" name="Line 10">
                    <a:extLst>
                      <a:ext uri="{FF2B5EF4-FFF2-40B4-BE49-F238E27FC236}">
                        <a16:creationId xmlns:a16="http://schemas.microsoft.com/office/drawing/2014/main" id="{805D0BBC-A7B5-4C92-9DA8-9CD63304AF7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519863" y="3108325"/>
                    <a:ext cx="58737" cy="569913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ja-JP" altLang="en-US" sz="2000"/>
                  </a:p>
                </p:txBody>
              </p:sp>
              <p:sp>
                <p:nvSpPr>
                  <p:cNvPr id="57" name="フリーフォーム 141">
                    <a:extLst>
                      <a:ext uri="{FF2B5EF4-FFF2-40B4-BE49-F238E27FC236}">
                        <a16:creationId xmlns:a16="http://schemas.microsoft.com/office/drawing/2014/main" id="{77AFD3E9-BB0C-4B22-9313-263AEF3259C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757069" y="3017926"/>
                    <a:ext cx="1655483" cy="1448108"/>
                  </a:xfrm>
                  <a:custGeom>
                    <a:avLst/>
                    <a:gdLst>
                      <a:gd name="connsiteX0" fmla="*/ 866775 w 1797050"/>
                      <a:gd name="connsiteY0" fmla="*/ 60325 h 1460500"/>
                      <a:gd name="connsiteX1" fmla="*/ 1476375 w 1797050"/>
                      <a:gd name="connsiteY1" fmla="*/ 107950 h 1460500"/>
                      <a:gd name="connsiteX2" fmla="*/ 1571625 w 1797050"/>
                      <a:gd name="connsiteY2" fmla="*/ 708025 h 1460500"/>
                      <a:gd name="connsiteX3" fmla="*/ 1685925 w 1797050"/>
                      <a:gd name="connsiteY3" fmla="*/ 869950 h 1460500"/>
                      <a:gd name="connsiteX4" fmla="*/ 1657350 w 1797050"/>
                      <a:gd name="connsiteY4" fmla="*/ 1355725 h 1460500"/>
                      <a:gd name="connsiteX5" fmla="*/ 847725 w 1797050"/>
                      <a:gd name="connsiteY5" fmla="*/ 1450975 h 1460500"/>
                      <a:gd name="connsiteX6" fmla="*/ 171450 w 1797050"/>
                      <a:gd name="connsiteY6" fmla="*/ 1412875 h 1460500"/>
                      <a:gd name="connsiteX7" fmla="*/ 19050 w 1797050"/>
                      <a:gd name="connsiteY7" fmla="*/ 1241425 h 1460500"/>
                      <a:gd name="connsiteX8" fmla="*/ 57150 w 1797050"/>
                      <a:gd name="connsiteY8" fmla="*/ 860425 h 1460500"/>
                      <a:gd name="connsiteX9" fmla="*/ 180975 w 1797050"/>
                      <a:gd name="connsiteY9" fmla="*/ 688975 h 1460500"/>
                      <a:gd name="connsiteX10" fmla="*/ 238125 w 1797050"/>
                      <a:gd name="connsiteY10" fmla="*/ 212725 h 1460500"/>
                      <a:gd name="connsiteX11" fmla="*/ 476250 w 1797050"/>
                      <a:gd name="connsiteY11" fmla="*/ 69850 h 1460500"/>
                      <a:gd name="connsiteX12" fmla="*/ 866775 w 1797050"/>
                      <a:gd name="connsiteY12" fmla="*/ 60325 h 1460500"/>
                      <a:gd name="connsiteX0" fmla="*/ 869395 w 1797050"/>
                      <a:gd name="connsiteY0" fmla="*/ 59937 h 1460577"/>
                      <a:gd name="connsiteX1" fmla="*/ 1476375 w 1797050"/>
                      <a:gd name="connsiteY1" fmla="*/ 108027 h 1460577"/>
                      <a:gd name="connsiteX2" fmla="*/ 1571625 w 1797050"/>
                      <a:gd name="connsiteY2" fmla="*/ 708102 h 1460577"/>
                      <a:gd name="connsiteX3" fmla="*/ 1685925 w 1797050"/>
                      <a:gd name="connsiteY3" fmla="*/ 870027 h 1460577"/>
                      <a:gd name="connsiteX4" fmla="*/ 1657350 w 1797050"/>
                      <a:gd name="connsiteY4" fmla="*/ 1355802 h 1460577"/>
                      <a:gd name="connsiteX5" fmla="*/ 847725 w 1797050"/>
                      <a:gd name="connsiteY5" fmla="*/ 1451052 h 1460577"/>
                      <a:gd name="connsiteX6" fmla="*/ 171450 w 1797050"/>
                      <a:gd name="connsiteY6" fmla="*/ 1412952 h 1460577"/>
                      <a:gd name="connsiteX7" fmla="*/ 19050 w 1797050"/>
                      <a:gd name="connsiteY7" fmla="*/ 1241502 h 1460577"/>
                      <a:gd name="connsiteX8" fmla="*/ 57150 w 1797050"/>
                      <a:gd name="connsiteY8" fmla="*/ 860502 h 1460577"/>
                      <a:gd name="connsiteX9" fmla="*/ 180975 w 1797050"/>
                      <a:gd name="connsiteY9" fmla="*/ 689052 h 1460577"/>
                      <a:gd name="connsiteX10" fmla="*/ 238125 w 1797050"/>
                      <a:gd name="connsiteY10" fmla="*/ 212802 h 1460577"/>
                      <a:gd name="connsiteX11" fmla="*/ 476250 w 1797050"/>
                      <a:gd name="connsiteY11" fmla="*/ 69927 h 1460577"/>
                      <a:gd name="connsiteX12" fmla="*/ 869395 w 1797050"/>
                      <a:gd name="connsiteY12" fmla="*/ 59937 h 1460577"/>
                      <a:gd name="connsiteX0" fmla="*/ 869395 w 1797050"/>
                      <a:gd name="connsiteY0" fmla="*/ 59938 h 1460577"/>
                      <a:gd name="connsiteX1" fmla="*/ 1476375 w 1797050"/>
                      <a:gd name="connsiteY1" fmla="*/ 108027 h 1460577"/>
                      <a:gd name="connsiteX2" fmla="*/ 1571625 w 1797050"/>
                      <a:gd name="connsiteY2" fmla="*/ 708102 h 1460577"/>
                      <a:gd name="connsiteX3" fmla="*/ 1685925 w 1797050"/>
                      <a:gd name="connsiteY3" fmla="*/ 870027 h 1460577"/>
                      <a:gd name="connsiteX4" fmla="*/ 1657350 w 1797050"/>
                      <a:gd name="connsiteY4" fmla="*/ 1355802 h 1460577"/>
                      <a:gd name="connsiteX5" fmla="*/ 847725 w 1797050"/>
                      <a:gd name="connsiteY5" fmla="*/ 1451052 h 1460577"/>
                      <a:gd name="connsiteX6" fmla="*/ 171450 w 1797050"/>
                      <a:gd name="connsiteY6" fmla="*/ 1412952 h 1460577"/>
                      <a:gd name="connsiteX7" fmla="*/ 19050 w 1797050"/>
                      <a:gd name="connsiteY7" fmla="*/ 1241502 h 1460577"/>
                      <a:gd name="connsiteX8" fmla="*/ 57150 w 1797050"/>
                      <a:gd name="connsiteY8" fmla="*/ 860502 h 1460577"/>
                      <a:gd name="connsiteX9" fmla="*/ 180975 w 1797050"/>
                      <a:gd name="connsiteY9" fmla="*/ 689052 h 1460577"/>
                      <a:gd name="connsiteX10" fmla="*/ 238125 w 1797050"/>
                      <a:gd name="connsiteY10" fmla="*/ 212802 h 1460577"/>
                      <a:gd name="connsiteX11" fmla="*/ 476250 w 1797050"/>
                      <a:gd name="connsiteY11" fmla="*/ 69927 h 1460577"/>
                      <a:gd name="connsiteX12" fmla="*/ 869395 w 1797050"/>
                      <a:gd name="connsiteY12" fmla="*/ 59938 h 1460577"/>
                      <a:gd name="connsiteX0" fmla="*/ 869395 w 1797050"/>
                      <a:gd name="connsiteY0" fmla="*/ 59938 h 1460577"/>
                      <a:gd name="connsiteX1" fmla="*/ 1476375 w 1797050"/>
                      <a:gd name="connsiteY1" fmla="*/ 108027 h 1460577"/>
                      <a:gd name="connsiteX2" fmla="*/ 1571625 w 1797050"/>
                      <a:gd name="connsiteY2" fmla="*/ 708102 h 1460577"/>
                      <a:gd name="connsiteX3" fmla="*/ 1685925 w 1797050"/>
                      <a:gd name="connsiteY3" fmla="*/ 870027 h 1460577"/>
                      <a:gd name="connsiteX4" fmla="*/ 1657350 w 1797050"/>
                      <a:gd name="connsiteY4" fmla="*/ 1355802 h 1460577"/>
                      <a:gd name="connsiteX5" fmla="*/ 847725 w 1797050"/>
                      <a:gd name="connsiteY5" fmla="*/ 1451052 h 1460577"/>
                      <a:gd name="connsiteX6" fmla="*/ 171450 w 1797050"/>
                      <a:gd name="connsiteY6" fmla="*/ 1412952 h 1460577"/>
                      <a:gd name="connsiteX7" fmla="*/ 19050 w 1797050"/>
                      <a:gd name="connsiteY7" fmla="*/ 1241502 h 1460577"/>
                      <a:gd name="connsiteX8" fmla="*/ 57150 w 1797050"/>
                      <a:gd name="connsiteY8" fmla="*/ 860502 h 1460577"/>
                      <a:gd name="connsiteX9" fmla="*/ 180975 w 1797050"/>
                      <a:gd name="connsiteY9" fmla="*/ 689052 h 1460577"/>
                      <a:gd name="connsiteX10" fmla="*/ 238125 w 1797050"/>
                      <a:gd name="connsiteY10" fmla="*/ 212802 h 1460577"/>
                      <a:gd name="connsiteX11" fmla="*/ 476250 w 1797050"/>
                      <a:gd name="connsiteY11" fmla="*/ 69927 h 1460577"/>
                      <a:gd name="connsiteX12" fmla="*/ 869395 w 1797050"/>
                      <a:gd name="connsiteY12" fmla="*/ 59938 h 1460577"/>
                      <a:gd name="connsiteX0" fmla="*/ 869395 w 1797050"/>
                      <a:gd name="connsiteY0" fmla="*/ 18017 h 1418656"/>
                      <a:gd name="connsiteX1" fmla="*/ 1499465 w 1797050"/>
                      <a:gd name="connsiteY1" fmla="*/ 108027 h 1418656"/>
                      <a:gd name="connsiteX2" fmla="*/ 1571625 w 1797050"/>
                      <a:gd name="connsiteY2" fmla="*/ 666181 h 1418656"/>
                      <a:gd name="connsiteX3" fmla="*/ 1685925 w 1797050"/>
                      <a:gd name="connsiteY3" fmla="*/ 828106 h 1418656"/>
                      <a:gd name="connsiteX4" fmla="*/ 1657350 w 1797050"/>
                      <a:gd name="connsiteY4" fmla="*/ 1313881 h 1418656"/>
                      <a:gd name="connsiteX5" fmla="*/ 847725 w 1797050"/>
                      <a:gd name="connsiteY5" fmla="*/ 1409131 h 1418656"/>
                      <a:gd name="connsiteX6" fmla="*/ 171450 w 1797050"/>
                      <a:gd name="connsiteY6" fmla="*/ 1371031 h 1418656"/>
                      <a:gd name="connsiteX7" fmla="*/ 19050 w 1797050"/>
                      <a:gd name="connsiteY7" fmla="*/ 1199581 h 1418656"/>
                      <a:gd name="connsiteX8" fmla="*/ 57150 w 1797050"/>
                      <a:gd name="connsiteY8" fmla="*/ 818581 h 1418656"/>
                      <a:gd name="connsiteX9" fmla="*/ 180975 w 1797050"/>
                      <a:gd name="connsiteY9" fmla="*/ 647131 h 1418656"/>
                      <a:gd name="connsiteX10" fmla="*/ 238125 w 1797050"/>
                      <a:gd name="connsiteY10" fmla="*/ 170881 h 1418656"/>
                      <a:gd name="connsiteX11" fmla="*/ 476250 w 1797050"/>
                      <a:gd name="connsiteY11" fmla="*/ 28006 h 1418656"/>
                      <a:gd name="connsiteX12" fmla="*/ 869395 w 1797050"/>
                      <a:gd name="connsiteY12" fmla="*/ 18017 h 1418656"/>
                      <a:gd name="connsiteX0" fmla="*/ 869395 w 1797050"/>
                      <a:gd name="connsiteY0" fmla="*/ 22502 h 1423141"/>
                      <a:gd name="connsiteX1" fmla="*/ 1499465 w 1797050"/>
                      <a:gd name="connsiteY1" fmla="*/ 112512 h 1423141"/>
                      <a:gd name="connsiteX2" fmla="*/ 1589475 w 1797050"/>
                      <a:gd name="connsiteY2" fmla="*/ 697576 h 1423141"/>
                      <a:gd name="connsiteX3" fmla="*/ 1685925 w 1797050"/>
                      <a:gd name="connsiteY3" fmla="*/ 832591 h 1423141"/>
                      <a:gd name="connsiteX4" fmla="*/ 1657350 w 1797050"/>
                      <a:gd name="connsiteY4" fmla="*/ 1318366 h 1423141"/>
                      <a:gd name="connsiteX5" fmla="*/ 847725 w 1797050"/>
                      <a:gd name="connsiteY5" fmla="*/ 1413616 h 1423141"/>
                      <a:gd name="connsiteX6" fmla="*/ 171450 w 1797050"/>
                      <a:gd name="connsiteY6" fmla="*/ 1375516 h 1423141"/>
                      <a:gd name="connsiteX7" fmla="*/ 19050 w 1797050"/>
                      <a:gd name="connsiteY7" fmla="*/ 1204066 h 1423141"/>
                      <a:gd name="connsiteX8" fmla="*/ 57150 w 1797050"/>
                      <a:gd name="connsiteY8" fmla="*/ 823066 h 1423141"/>
                      <a:gd name="connsiteX9" fmla="*/ 180975 w 1797050"/>
                      <a:gd name="connsiteY9" fmla="*/ 651616 h 1423141"/>
                      <a:gd name="connsiteX10" fmla="*/ 238125 w 1797050"/>
                      <a:gd name="connsiteY10" fmla="*/ 175366 h 1423141"/>
                      <a:gd name="connsiteX11" fmla="*/ 476250 w 1797050"/>
                      <a:gd name="connsiteY11" fmla="*/ 32491 h 1423141"/>
                      <a:gd name="connsiteX12" fmla="*/ 869395 w 1797050"/>
                      <a:gd name="connsiteY12" fmla="*/ 22502 h 1423141"/>
                      <a:gd name="connsiteX0" fmla="*/ 869395 w 1797050"/>
                      <a:gd name="connsiteY0" fmla="*/ 22502 h 1423141"/>
                      <a:gd name="connsiteX1" fmla="*/ 1499465 w 1797050"/>
                      <a:gd name="connsiteY1" fmla="*/ 112512 h 1423141"/>
                      <a:gd name="connsiteX2" fmla="*/ 1589475 w 1797050"/>
                      <a:gd name="connsiteY2" fmla="*/ 697576 h 1423141"/>
                      <a:gd name="connsiteX3" fmla="*/ 1685925 w 1797050"/>
                      <a:gd name="connsiteY3" fmla="*/ 832591 h 1423141"/>
                      <a:gd name="connsiteX4" fmla="*/ 1657350 w 1797050"/>
                      <a:gd name="connsiteY4" fmla="*/ 1318366 h 1423141"/>
                      <a:gd name="connsiteX5" fmla="*/ 847725 w 1797050"/>
                      <a:gd name="connsiteY5" fmla="*/ 1413616 h 1423141"/>
                      <a:gd name="connsiteX6" fmla="*/ 171450 w 1797050"/>
                      <a:gd name="connsiteY6" fmla="*/ 1375516 h 1423141"/>
                      <a:gd name="connsiteX7" fmla="*/ 19050 w 1797050"/>
                      <a:gd name="connsiteY7" fmla="*/ 1204066 h 1423141"/>
                      <a:gd name="connsiteX8" fmla="*/ 57150 w 1797050"/>
                      <a:gd name="connsiteY8" fmla="*/ 823066 h 1423141"/>
                      <a:gd name="connsiteX9" fmla="*/ 180975 w 1797050"/>
                      <a:gd name="connsiteY9" fmla="*/ 651616 h 1423141"/>
                      <a:gd name="connsiteX10" fmla="*/ 238125 w 1797050"/>
                      <a:gd name="connsiteY10" fmla="*/ 175366 h 1423141"/>
                      <a:gd name="connsiteX11" fmla="*/ 476250 w 1797050"/>
                      <a:gd name="connsiteY11" fmla="*/ 32491 h 1423141"/>
                      <a:gd name="connsiteX12" fmla="*/ 869395 w 1797050"/>
                      <a:gd name="connsiteY12" fmla="*/ 22502 h 1423141"/>
                      <a:gd name="connsiteX0" fmla="*/ 869395 w 1797050"/>
                      <a:gd name="connsiteY0" fmla="*/ 22502 h 1423141"/>
                      <a:gd name="connsiteX1" fmla="*/ 1499465 w 1797050"/>
                      <a:gd name="connsiteY1" fmla="*/ 112512 h 1423141"/>
                      <a:gd name="connsiteX2" fmla="*/ 1589475 w 1797050"/>
                      <a:gd name="connsiteY2" fmla="*/ 697576 h 1423141"/>
                      <a:gd name="connsiteX3" fmla="*/ 1685925 w 1797050"/>
                      <a:gd name="connsiteY3" fmla="*/ 832591 h 1423141"/>
                      <a:gd name="connsiteX4" fmla="*/ 1657350 w 1797050"/>
                      <a:gd name="connsiteY4" fmla="*/ 1318366 h 1423141"/>
                      <a:gd name="connsiteX5" fmla="*/ 847725 w 1797050"/>
                      <a:gd name="connsiteY5" fmla="*/ 1413616 h 1423141"/>
                      <a:gd name="connsiteX6" fmla="*/ 171450 w 1797050"/>
                      <a:gd name="connsiteY6" fmla="*/ 1375516 h 1423141"/>
                      <a:gd name="connsiteX7" fmla="*/ 19050 w 1797050"/>
                      <a:gd name="connsiteY7" fmla="*/ 1204066 h 1423141"/>
                      <a:gd name="connsiteX8" fmla="*/ 57150 w 1797050"/>
                      <a:gd name="connsiteY8" fmla="*/ 823066 h 1423141"/>
                      <a:gd name="connsiteX9" fmla="*/ 180975 w 1797050"/>
                      <a:gd name="connsiteY9" fmla="*/ 651616 h 1423141"/>
                      <a:gd name="connsiteX10" fmla="*/ 238125 w 1797050"/>
                      <a:gd name="connsiteY10" fmla="*/ 175366 h 1423141"/>
                      <a:gd name="connsiteX11" fmla="*/ 476250 w 1797050"/>
                      <a:gd name="connsiteY11" fmla="*/ 32491 h 1423141"/>
                      <a:gd name="connsiteX12" fmla="*/ 869395 w 1797050"/>
                      <a:gd name="connsiteY12" fmla="*/ 22502 h 1423141"/>
                      <a:gd name="connsiteX0" fmla="*/ 869395 w 1797050"/>
                      <a:gd name="connsiteY0" fmla="*/ 15488 h 1416127"/>
                      <a:gd name="connsiteX1" fmla="*/ 1499465 w 1797050"/>
                      <a:gd name="connsiteY1" fmla="*/ 105498 h 1416127"/>
                      <a:gd name="connsiteX2" fmla="*/ 1589475 w 1797050"/>
                      <a:gd name="connsiteY2" fmla="*/ 690562 h 1416127"/>
                      <a:gd name="connsiteX3" fmla="*/ 1685925 w 1797050"/>
                      <a:gd name="connsiteY3" fmla="*/ 825577 h 1416127"/>
                      <a:gd name="connsiteX4" fmla="*/ 1657350 w 1797050"/>
                      <a:gd name="connsiteY4" fmla="*/ 1311352 h 1416127"/>
                      <a:gd name="connsiteX5" fmla="*/ 847725 w 1797050"/>
                      <a:gd name="connsiteY5" fmla="*/ 1406602 h 1416127"/>
                      <a:gd name="connsiteX6" fmla="*/ 171450 w 1797050"/>
                      <a:gd name="connsiteY6" fmla="*/ 1368502 h 1416127"/>
                      <a:gd name="connsiteX7" fmla="*/ 19050 w 1797050"/>
                      <a:gd name="connsiteY7" fmla="*/ 1197052 h 1416127"/>
                      <a:gd name="connsiteX8" fmla="*/ 57150 w 1797050"/>
                      <a:gd name="connsiteY8" fmla="*/ 816052 h 1416127"/>
                      <a:gd name="connsiteX9" fmla="*/ 180975 w 1797050"/>
                      <a:gd name="connsiteY9" fmla="*/ 644602 h 1416127"/>
                      <a:gd name="connsiteX10" fmla="*/ 238125 w 1797050"/>
                      <a:gd name="connsiteY10" fmla="*/ 168352 h 1416127"/>
                      <a:gd name="connsiteX11" fmla="*/ 476250 w 1797050"/>
                      <a:gd name="connsiteY11" fmla="*/ 25477 h 1416127"/>
                      <a:gd name="connsiteX12" fmla="*/ 869395 w 1797050"/>
                      <a:gd name="connsiteY12" fmla="*/ 15488 h 1416127"/>
                      <a:gd name="connsiteX0" fmla="*/ 869395 w 1797050"/>
                      <a:gd name="connsiteY0" fmla="*/ 15488 h 1416127"/>
                      <a:gd name="connsiteX1" fmla="*/ 1499465 w 1797050"/>
                      <a:gd name="connsiteY1" fmla="*/ 105498 h 1416127"/>
                      <a:gd name="connsiteX2" fmla="*/ 1589475 w 1797050"/>
                      <a:gd name="connsiteY2" fmla="*/ 690562 h 1416127"/>
                      <a:gd name="connsiteX3" fmla="*/ 1685925 w 1797050"/>
                      <a:gd name="connsiteY3" fmla="*/ 825577 h 1416127"/>
                      <a:gd name="connsiteX4" fmla="*/ 1657350 w 1797050"/>
                      <a:gd name="connsiteY4" fmla="*/ 1311352 h 1416127"/>
                      <a:gd name="connsiteX5" fmla="*/ 847725 w 1797050"/>
                      <a:gd name="connsiteY5" fmla="*/ 1406602 h 1416127"/>
                      <a:gd name="connsiteX6" fmla="*/ 171450 w 1797050"/>
                      <a:gd name="connsiteY6" fmla="*/ 1368502 h 1416127"/>
                      <a:gd name="connsiteX7" fmla="*/ 19050 w 1797050"/>
                      <a:gd name="connsiteY7" fmla="*/ 1197052 h 1416127"/>
                      <a:gd name="connsiteX8" fmla="*/ 57150 w 1797050"/>
                      <a:gd name="connsiteY8" fmla="*/ 816052 h 1416127"/>
                      <a:gd name="connsiteX9" fmla="*/ 180975 w 1797050"/>
                      <a:gd name="connsiteY9" fmla="*/ 644602 h 1416127"/>
                      <a:gd name="connsiteX10" fmla="*/ 238125 w 1797050"/>
                      <a:gd name="connsiteY10" fmla="*/ 168352 h 1416127"/>
                      <a:gd name="connsiteX11" fmla="*/ 476250 w 1797050"/>
                      <a:gd name="connsiteY11" fmla="*/ 25477 h 1416127"/>
                      <a:gd name="connsiteX12" fmla="*/ 869395 w 1797050"/>
                      <a:gd name="connsiteY12" fmla="*/ 15488 h 1416127"/>
                      <a:gd name="connsiteX0" fmla="*/ 869395 w 1797050"/>
                      <a:gd name="connsiteY0" fmla="*/ 15488 h 1416127"/>
                      <a:gd name="connsiteX1" fmla="*/ 1499465 w 1797050"/>
                      <a:gd name="connsiteY1" fmla="*/ 105498 h 1416127"/>
                      <a:gd name="connsiteX2" fmla="*/ 1589475 w 1797050"/>
                      <a:gd name="connsiteY2" fmla="*/ 690562 h 1416127"/>
                      <a:gd name="connsiteX3" fmla="*/ 1685925 w 1797050"/>
                      <a:gd name="connsiteY3" fmla="*/ 825577 h 1416127"/>
                      <a:gd name="connsiteX4" fmla="*/ 1657350 w 1797050"/>
                      <a:gd name="connsiteY4" fmla="*/ 1311352 h 1416127"/>
                      <a:gd name="connsiteX5" fmla="*/ 847725 w 1797050"/>
                      <a:gd name="connsiteY5" fmla="*/ 1406602 h 1416127"/>
                      <a:gd name="connsiteX6" fmla="*/ 171450 w 1797050"/>
                      <a:gd name="connsiteY6" fmla="*/ 1368502 h 1416127"/>
                      <a:gd name="connsiteX7" fmla="*/ 19050 w 1797050"/>
                      <a:gd name="connsiteY7" fmla="*/ 1197052 h 1416127"/>
                      <a:gd name="connsiteX8" fmla="*/ 57150 w 1797050"/>
                      <a:gd name="connsiteY8" fmla="*/ 816052 h 1416127"/>
                      <a:gd name="connsiteX9" fmla="*/ 180975 w 1797050"/>
                      <a:gd name="connsiteY9" fmla="*/ 644602 h 1416127"/>
                      <a:gd name="connsiteX10" fmla="*/ 238125 w 1797050"/>
                      <a:gd name="connsiteY10" fmla="*/ 168352 h 1416127"/>
                      <a:gd name="connsiteX11" fmla="*/ 476250 w 1797050"/>
                      <a:gd name="connsiteY11" fmla="*/ 25477 h 1416127"/>
                      <a:gd name="connsiteX12" fmla="*/ 869395 w 1797050"/>
                      <a:gd name="connsiteY12" fmla="*/ 15488 h 1416127"/>
                      <a:gd name="connsiteX0" fmla="*/ 869395 w 1795977"/>
                      <a:gd name="connsiteY0" fmla="*/ 15488 h 1416127"/>
                      <a:gd name="connsiteX1" fmla="*/ 1499465 w 1795977"/>
                      <a:gd name="connsiteY1" fmla="*/ 105498 h 1416127"/>
                      <a:gd name="connsiteX2" fmla="*/ 1589475 w 1795977"/>
                      <a:gd name="connsiteY2" fmla="*/ 690562 h 1416127"/>
                      <a:gd name="connsiteX3" fmla="*/ 1679485 w 1795977"/>
                      <a:gd name="connsiteY3" fmla="*/ 825578 h 1416127"/>
                      <a:gd name="connsiteX4" fmla="*/ 1657350 w 1795977"/>
                      <a:gd name="connsiteY4" fmla="*/ 1311352 h 1416127"/>
                      <a:gd name="connsiteX5" fmla="*/ 847725 w 1795977"/>
                      <a:gd name="connsiteY5" fmla="*/ 1406602 h 1416127"/>
                      <a:gd name="connsiteX6" fmla="*/ 171450 w 1795977"/>
                      <a:gd name="connsiteY6" fmla="*/ 1368502 h 1416127"/>
                      <a:gd name="connsiteX7" fmla="*/ 19050 w 1795977"/>
                      <a:gd name="connsiteY7" fmla="*/ 1197052 h 1416127"/>
                      <a:gd name="connsiteX8" fmla="*/ 57150 w 1795977"/>
                      <a:gd name="connsiteY8" fmla="*/ 816052 h 1416127"/>
                      <a:gd name="connsiteX9" fmla="*/ 180975 w 1795977"/>
                      <a:gd name="connsiteY9" fmla="*/ 644602 h 1416127"/>
                      <a:gd name="connsiteX10" fmla="*/ 238125 w 1795977"/>
                      <a:gd name="connsiteY10" fmla="*/ 168352 h 1416127"/>
                      <a:gd name="connsiteX11" fmla="*/ 476250 w 1795977"/>
                      <a:gd name="connsiteY11" fmla="*/ 25477 h 1416127"/>
                      <a:gd name="connsiteX12" fmla="*/ 869395 w 1795977"/>
                      <a:gd name="connsiteY12" fmla="*/ 15488 h 1416127"/>
                      <a:gd name="connsiteX0" fmla="*/ 869395 w 1794389"/>
                      <a:gd name="connsiteY0" fmla="*/ 15488 h 1416127"/>
                      <a:gd name="connsiteX1" fmla="*/ 1499465 w 1794389"/>
                      <a:gd name="connsiteY1" fmla="*/ 105498 h 1416127"/>
                      <a:gd name="connsiteX2" fmla="*/ 1589475 w 1794389"/>
                      <a:gd name="connsiteY2" fmla="*/ 690562 h 1416127"/>
                      <a:gd name="connsiteX3" fmla="*/ 1669960 w 1794389"/>
                      <a:gd name="connsiteY3" fmla="*/ 806528 h 1416127"/>
                      <a:gd name="connsiteX4" fmla="*/ 1657350 w 1794389"/>
                      <a:gd name="connsiteY4" fmla="*/ 1311352 h 1416127"/>
                      <a:gd name="connsiteX5" fmla="*/ 847725 w 1794389"/>
                      <a:gd name="connsiteY5" fmla="*/ 1406602 h 1416127"/>
                      <a:gd name="connsiteX6" fmla="*/ 171450 w 1794389"/>
                      <a:gd name="connsiteY6" fmla="*/ 1368502 h 1416127"/>
                      <a:gd name="connsiteX7" fmla="*/ 19050 w 1794389"/>
                      <a:gd name="connsiteY7" fmla="*/ 1197052 h 1416127"/>
                      <a:gd name="connsiteX8" fmla="*/ 57150 w 1794389"/>
                      <a:gd name="connsiteY8" fmla="*/ 816052 h 1416127"/>
                      <a:gd name="connsiteX9" fmla="*/ 180975 w 1794389"/>
                      <a:gd name="connsiteY9" fmla="*/ 644602 h 1416127"/>
                      <a:gd name="connsiteX10" fmla="*/ 238125 w 1794389"/>
                      <a:gd name="connsiteY10" fmla="*/ 168352 h 1416127"/>
                      <a:gd name="connsiteX11" fmla="*/ 476250 w 1794389"/>
                      <a:gd name="connsiteY11" fmla="*/ 25477 h 1416127"/>
                      <a:gd name="connsiteX12" fmla="*/ 869395 w 1794389"/>
                      <a:gd name="connsiteY12" fmla="*/ 15488 h 1416127"/>
                      <a:gd name="connsiteX0" fmla="*/ 869395 w 1794389"/>
                      <a:gd name="connsiteY0" fmla="*/ 24487 h 1425126"/>
                      <a:gd name="connsiteX1" fmla="*/ 1499465 w 1794389"/>
                      <a:gd name="connsiteY1" fmla="*/ 114497 h 1425126"/>
                      <a:gd name="connsiteX2" fmla="*/ 1591856 w 1794389"/>
                      <a:gd name="connsiteY2" fmla="*/ 711467 h 1425126"/>
                      <a:gd name="connsiteX3" fmla="*/ 1669960 w 1794389"/>
                      <a:gd name="connsiteY3" fmla="*/ 815527 h 1425126"/>
                      <a:gd name="connsiteX4" fmla="*/ 1657350 w 1794389"/>
                      <a:gd name="connsiteY4" fmla="*/ 1320351 h 1425126"/>
                      <a:gd name="connsiteX5" fmla="*/ 847725 w 1794389"/>
                      <a:gd name="connsiteY5" fmla="*/ 1415601 h 1425126"/>
                      <a:gd name="connsiteX6" fmla="*/ 171450 w 1794389"/>
                      <a:gd name="connsiteY6" fmla="*/ 1377501 h 1425126"/>
                      <a:gd name="connsiteX7" fmla="*/ 19050 w 1794389"/>
                      <a:gd name="connsiteY7" fmla="*/ 1206051 h 1425126"/>
                      <a:gd name="connsiteX8" fmla="*/ 57150 w 1794389"/>
                      <a:gd name="connsiteY8" fmla="*/ 825051 h 1425126"/>
                      <a:gd name="connsiteX9" fmla="*/ 180975 w 1794389"/>
                      <a:gd name="connsiteY9" fmla="*/ 653601 h 1425126"/>
                      <a:gd name="connsiteX10" fmla="*/ 238125 w 1794389"/>
                      <a:gd name="connsiteY10" fmla="*/ 177351 h 1425126"/>
                      <a:gd name="connsiteX11" fmla="*/ 476250 w 1794389"/>
                      <a:gd name="connsiteY11" fmla="*/ 34476 h 1425126"/>
                      <a:gd name="connsiteX12" fmla="*/ 869395 w 1794389"/>
                      <a:gd name="connsiteY12" fmla="*/ 24487 h 1425126"/>
                      <a:gd name="connsiteX0" fmla="*/ 869395 w 1794389"/>
                      <a:gd name="connsiteY0" fmla="*/ 15488 h 1416127"/>
                      <a:gd name="connsiteX1" fmla="*/ 1499465 w 1794389"/>
                      <a:gd name="connsiteY1" fmla="*/ 105498 h 1416127"/>
                      <a:gd name="connsiteX2" fmla="*/ 1591856 w 1794389"/>
                      <a:gd name="connsiteY2" fmla="*/ 702468 h 1416127"/>
                      <a:gd name="connsiteX3" fmla="*/ 1669960 w 1794389"/>
                      <a:gd name="connsiteY3" fmla="*/ 806528 h 1416127"/>
                      <a:gd name="connsiteX4" fmla="*/ 1657350 w 1794389"/>
                      <a:gd name="connsiteY4" fmla="*/ 1311352 h 1416127"/>
                      <a:gd name="connsiteX5" fmla="*/ 847725 w 1794389"/>
                      <a:gd name="connsiteY5" fmla="*/ 1406602 h 1416127"/>
                      <a:gd name="connsiteX6" fmla="*/ 171450 w 1794389"/>
                      <a:gd name="connsiteY6" fmla="*/ 1368502 h 1416127"/>
                      <a:gd name="connsiteX7" fmla="*/ 19050 w 1794389"/>
                      <a:gd name="connsiteY7" fmla="*/ 1197052 h 1416127"/>
                      <a:gd name="connsiteX8" fmla="*/ 57150 w 1794389"/>
                      <a:gd name="connsiteY8" fmla="*/ 816052 h 1416127"/>
                      <a:gd name="connsiteX9" fmla="*/ 180975 w 1794389"/>
                      <a:gd name="connsiteY9" fmla="*/ 644602 h 1416127"/>
                      <a:gd name="connsiteX10" fmla="*/ 238125 w 1794389"/>
                      <a:gd name="connsiteY10" fmla="*/ 168352 h 1416127"/>
                      <a:gd name="connsiteX11" fmla="*/ 476250 w 1794389"/>
                      <a:gd name="connsiteY11" fmla="*/ 25477 h 1416127"/>
                      <a:gd name="connsiteX12" fmla="*/ 869395 w 1794389"/>
                      <a:gd name="connsiteY12" fmla="*/ 15488 h 1416127"/>
                      <a:gd name="connsiteX0" fmla="*/ 869395 w 1777721"/>
                      <a:gd name="connsiteY0" fmla="*/ 15488 h 1463752"/>
                      <a:gd name="connsiteX1" fmla="*/ 1499465 w 1777721"/>
                      <a:gd name="connsiteY1" fmla="*/ 105498 h 1463752"/>
                      <a:gd name="connsiteX2" fmla="*/ 1591856 w 1777721"/>
                      <a:gd name="connsiteY2" fmla="*/ 702468 h 1463752"/>
                      <a:gd name="connsiteX3" fmla="*/ 1669960 w 1777721"/>
                      <a:gd name="connsiteY3" fmla="*/ 806528 h 1463752"/>
                      <a:gd name="connsiteX4" fmla="*/ 1640682 w 1777721"/>
                      <a:gd name="connsiteY4" fmla="*/ 1363740 h 1463752"/>
                      <a:gd name="connsiteX5" fmla="*/ 847725 w 1777721"/>
                      <a:gd name="connsiteY5" fmla="*/ 1406602 h 1463752"/>
                      <a:gd name="connsiteX6" fmla="*/ 171450 w 1777721"/>
                      <a:gd name="connsiteY6" fmla="*/ 1368502 h 1463752"/>
                      <a:gd name="connsiteX7" fmla="*/ 19050 w 1777721"/>
                      <a:gd name="connsiteY7" fmla="*/ 1197052 h 1463752"/>
                      <a:gd name="connsiteX8" fmla="*/ 57150 w 1777721"/>
                      <a:gd name="connsiteY8" fmla="*/ 816052 h 1463752"/>
                      <a:gd name="connsiteX9" fmla="*/ 180975 w 1777721"/>
                      <a:gd name="connsiteY9" fmla="*/ 644602 h 1463752"/>
                      <a:gd name="connsiteX10" fmla="*/ 238125 w 1777721"/>
                      <a:gd name="connsiteY10" fmla="*/ 168352 h 1463752"/>
                      <a:gd name="connsiteX11" fmla="*/ 476250 w 1777721"/>
                      <a:gd name="connsiteY11" fmla="*/ 25477 h 1463752"/>
                      <a:gd name="connsiteX12" fmla="*/ 869395 w 1777721"/>
                      <a:gd name="connsiteY12" fmla="*/ 15488 h 1463752"/>
                      <a:gd name="connsiteX0" fmla="*/ 869395 w 1749146"/>
                      <a:gd name="connsiteY0" fmla="*/ 15488 h 1449464"/>
                      <a:gd name="connsiteX1" fmla="*/ 1499465 w 1749146"/>
                      <a:gd name="connsiteY1" fmla="*/ 105498 h 1449464"/>
                      <a:gd name="connsiteX2" fmla="*/ 1591856 w 1749146"/>
                      <a:gd name="connsiteY2" fmla="*/ 702468 h 1449464"/>
                      <a:gd name="connsiteX3" fmla="*/ 1669960 w 1749146"/>
                      <a:gd name="connsiteY3" fmla="*/ 806528 h 1449464"/>
                      <a:gd name="connsiteX4" fmla="*/ 1640682 w 1749146"/>
                      <a:gd name="connsiteY4" fmla="*/ 1363740 h 1449464"/>
                      <a:gd name="connsiteX5" fmla="*/ 847725 w 1749146"/>
                      <a:gd name="connsiteY5" fmla="*/ 1406602 h 1449464"/>
                      <a:gd name="connsiteX6" fmla="*/ 171450 w 1749146"/>
                      <a:gd name="connsiteY6" fmla="*/ 1368502 h 1449464"/>
                      <a:gd name="connsiteX7" fmla="*/ 19050 w 1749146"/>
                      <a:gd name="connsiteY7" fmla="*/ 1197052 h 1449464"/>
                      <a:gd name="connsiteX8" fmla="*/ 57150 w 1749146"/>
                      <a:gd name="connsiteY8" fmla="*/ 816052 h 1449464"/>
                      <a:gd name="connsiteX9" fmla="*/ 180975 w 1749146"/>
                      <a:gd name="connsiteY9" fmla="*/ 644602 h 1449464"/>
                      <a:gd name="connsiteX10" fmla="*/ 238125 w 1749146"/>
                      <a:gd name="connsiteY10" fmla="*/ 168352 h 1449464"/>
                      <a:gd name="connsiteX11" fmla="*/ 476250 w 1749146"/>
                      <a:gd name="connsiteY11" fmla="*/ 25477 h 1449464"/>
                      <a:gd name="connsiteX12" fmla="*/ 869395 w 1749146"/>
                      <a:gd name="connsiteY12" fmla="*/ 15488 h 1449464"/>
                      <a:gd name="connsiteX0" fmla="*/ 869395 w 1779309"/>
                      <a:gd name="connsiteY0" fmla="*/ 15488 h 1452640"/>
                      <a:gd name="connsiteX1" fmla="*/ 1499465 w 1779309"/>
                      <a:gd name="connsiteY1" fmla="*/ 105498 h 1452640"/>
                      <a:gd name="connsiteX2" fmla="*/ 1591856 w 1779309"/>
                      <a:gd name="connsiteY2" fmla="*/ 702468 h 1452640"/>
                      <a:gd name="connsiteX3" fmla="*/ 1679485 w 1779309"/>
                      <a:gd name="connsiteY3" fmla="*/ 873203 h 1452640"/>
                      <a:gd name="connsiteX4" fmla="*/ 1640682 w 1779309"/>
                      <a:gd name="connsiteY4" fmla="*/ 1363740 h 1452640"/>
                      <a:gd name="connsiteX5" fmla="*/ 847725 w 1779309"/>
                      <a:gd name="connsiteY5" fmla="*/ 1406602 h 1452640"/>
                      <a:gd name="connsiteX6" fmla="*/ 171450 w 1779309"/>
                      <a:gd name="connsiteY6" fmla="*/ 1368502 h 1452640"/>
                      <a:gd name="connsiteX7" fmla="*/ 19050 w 1779309"/>
                      <a:gd name="connsiteY7" fmla="*/ 1197052 h 1452640"/>
                      <a:gd name="connsiteX8" fmla="*/ 57150 w 1779309"/>
                      <a:gd name="connsiteY8" fmla="*/ 816052 h 1452640"/>
                      <a:gd name="connsiteX9" fmla="*/ 180975 w 1779309"/>
                      <a:gd name="connsiteY9" fmla="*/ 644602 h 1452640"/>
                      <a:gd name="connsiteX10" fmla="*/ 238125 w 1779309"/>
                      <a:gd name="connsiteY10" fmla="*/ 168352 h 1452640"/>
                      <a:gd name="connsiteX11" fmla="*/ 476250 w 1779309"/>
                      <a:gd name="connsiteY11" fmla="*/ 25477 h 1452640"/>
                      <a:gd name="connsiteX12" fmla="*/ 869395 w 1779309"/>
                      <a:gd name="connsiteY12" fmla="*/ 15488 h 1452640"/>
                      <a:gd name="connsiteX0" fmla="*/ 869395 w 1779309"/>
                      <a:gd name="connsiteY0" fmla="*/ 15488 h 1452640"/>
                      <a:gd name="connsiteX1" fmla="*/ 1499465 w 1779309"/>
                      <a:gd name="connsiteY1" fmla="*/ 105498 h 1452640"/>
                      <a:gd name="connsiteX2" fmla="*/ 1591856 w 1779309"/>
                      <a:gd name="connsiteY2" fmla="*/ 702468 h 1452640"/>
                      <a:gd name="connsiteX3" fmla="*/ 1679485 w 1779309"/>
                      <a:gd name="connsiteY3" fmla="*/ 873203 h 1452640"/>
                      <a:gd name="connsiteX4" fmla="*/ 1640682 w 1779309"/>
                      <a:gd name="connsiteY4" fmla="*/ 1363740 h 1452640"/>
                      <a:gd name="connsiteX5" fmla="*/ 847725 w 1779309"/>
                      <a:gd name="connsiteY5" fmla="*/ 1406602 h 1452640"/>
                      <a:gd name="connsiteX6" fmla="*/ 171450 w 1779309"/>
                      <a:gd name="connsiteY6" fmla="*/ 1368502 h 1452640"/>
                      <a:gd name="connsiteX7" fmla="*/ 19050 w 1779309"/>
                      <a:gd name="connsiteY7" fmla="*/ 1197052 h 1452640"/>
                      <a:gd name="connsiteX8" fmla="*/ 57150 w 1779309"/>
                      <a:gd name="connsiteY8" fmla="*/ 816052 h 1452640"/>
                      <a:gd name="connsiteX9" fmla="*/ 180975 w 1779309"/>
                      <a:gd name="connsiteY9" fmla="*/ 644602 h 1452640"/>
                      <a:gd name="connsiteX10" fmla="*/ 238125 w 1779309"/>
                      <a:gd name="connsiteY10" fmla="*/ 168352 h 1452640"/>
                      <a:gd name="connsiteX11" fmla="*/ 476250 w 1779309"/>
                      <a:gd name="connsiteY11" fmla="*/ 25477 h 1452640"/>
                      <a:gd name="connsiteX12" fmla="*/ 869395 w 1779309"/>
                      <a:gd name="connsiteY12" fmla="*/ 15488 h 1452640"/>
                      <a:gd name="connsiteX0" fmla="*/ 869395 w 1726921"/>
                      <a:gd name="connsiteY0" fmla="*/ 15488 h 1447878"/>
                      <a:gd name="connsiteX1" fmla="*/ 1499465 w 1726921"/>
                      <a:gd name="connsiteY1" fmla="*/ 105498 h 1447878"/>
                      <a:gd name="connsiteX2" fmla="*/ 1591856 w 1726921"/>
                      <a:gd name="connsiteY2" fmla="*/ 702468 h 1447878"/>
                      <a:gd name="connsiteX3" fmla="*/ 1679485 w 1726921"/>
                      <a:gd name="connsiteY3" fmla="*/ 873203 h 1447878"/>
                      <a:gd name="connsiteX4" fmla="*/ 1640682 w 1726921"/>
                      <a:gd name="connsiteY4" fmla="*/ 1363740 h 1447878"/>
                      <a:gd name="connsiteX5" fmla="*/ 847725 w 1726921"/>
                      <a:gd name="connsiteY5" fmla="*/ 1406602 h 1447878"/>
                      <a:gd name="connsiteX6" fmla="*/ 171450 w 1726921"/>
                      <a:gd name="connsiteY6" fmla="*/ 1368502 h 1447878"/>
                      <a:gd name="connsiteX7" fmla="*/ 19050 w 1726921"/>
                      <a:gd name="connsiteY7" fmla="*/ 1197052 h 1447878"/>
                      <a:gd name="connsiteX8" fmla="*/ 57150 w 1726921"/>
                      <a:gd name="connsiteY8" fmla="*/ 816052 h 1447878"/>
                      <a:gd name="connsiteX9" fmla="*/ 180975 w 1726921"/>
                      <a:gd name="connsiteY9" fmla="*/ 644602 h 1447878"/>
                      <a:gd name="connsiteX10" fmla="*/ 238125 w 1726921"/>
                      <a:gd name="connsiteY10" fmla="*/ 168352 h 1447878"/>
                      <a:gd name="connsiteX11" fmla="*/ 476250 w 1726921"/>
                      <a:gd name="connsiteY11" fmla="*/ 25477 h 1447878"/>
                      <a:gd name="connsiteX12" fmla="*/ 869395 w 1726921"/>
                      <a:gd name="connsiteY12" fmla="*/ 15488 h 1447878"/>
                      <a:gd name="connsiteX0" fmla="*/ 869395 w 1745971"/>
                      <a:gd name="connsiteY0" fmla="*/ 15488 h 1447878"/>
                      <a:gd name="connsiteX1" fmla="*/ 1499465 w 1745971"/>
                      <a:gd name="connsiteY1" fmla="*/ 105498 h 1447878"/>
                      <a:gd name="connsiteX2" fmla="*/ 1591856 w 1745971"/>
                      <a:gd name="connsiteY2" fmla="*/ 702468 h 1447878"/>
                      <a:gd name="connsiteX3" fmla="*/ 1679485 w 1745971"/>
                      <a:gd name="connsiteY3" fmla="*/ 873203 h 1447878"/>
                      <a:gd name="connsiteX4" fmla="*/ 1659732 w 1745971"/>
                      <a:gd name="connsiteY4" fmla="*/ 1363740 h 1447878"/>
                      <a:gd name="connsiteX5" fmla="*/ 847725 w 1745971"/>
                      <a:gd name="connsiteY5" fmla="*/ 1406602 h 1447878"/>
                      <a:gd name="connsiteX6" fmla="*/ 171450 w 1745971"/>
                      <a:gd name="connsiteY6" fmla="*/ 1368502 h 1447878"/>
                      <a:gd name="connsiteX7" fmla="*/ 19050 w 1745971"/>
                      <a:gd name="connsiteY7" fmla="*/ 1197052 h 1447878"/>
                      <a:gd name="connsiteX8" fmla="*/ 57150 w 1745971"/>
                      <a:gd name="connsiteY8" fmla="*/ 816052 h 1447878"/>
                      <a:gd name="connsiteX9" fmla="*/ 180975 w 1745971"/>
                      <a:gd name="connsiteY9" fmla="*/ 644602 h 1447878"/>
                      <a:gd name="connsiteX10" fmla="*/ 238125 w 1745971"/>
                      <a:gd name="connsiteY10" fmla="*/ 168352 h 1447878"/>
                      <a:gd name="connsiteX11" fmla="*/ 476250 w 1745971"/>
                      <a:gd name="connsiteY11" fmla="*/ 25477 h 1447878"/>
                      <a:gd name="connsiteX12" fmla="*/ 869395 w 1745971"/>
                      <a:gd name="connsiteY12" fmla="*/ 15488 h 1447878"/>
                      <a:gd name="connsiteX0" fmla="*/ 869395 w 1707871"/>
                      <a:gd name="connsiteY0" fmla="*/ 15488 h 1431209"/>
                      <a:gd name="connsiteX1" fmla="*/ 1499465 w 1707871"/>
                      <a:gd name="connsiteY1" fmla="*/ 105498 h 1431209"/>
                      <a:gd name="connsiteX2" fmla="*/ 1591856 w 1707871"/>
                      <a:gd name="connsiteY2" fmla="*/ 702468 h 1431209"/>
                      <a:gd name="connsiteX3" fmla="*/ 1679485 w 1707871"/>
                      <a:gd name="connsiteY3" fmla="*/ 873203 h 1431209"/>
                      <a:gd name="connsiteX4" fmla="*/ 1659732 w 1707871"/>
                      <a:gd name="connsiteY4" fmla="*/ 1363740 h 1431209"/>
                      <a:gd name="connsiteX5" fmla="*/ 847725 w 1707871"/>
                      <a:gd name="connsiteY5" fmla="*/ 1406602 h 1431209"/>
                      <a:gd name="connsiteX6" fmla="*/ 171450 w 1707871"/>
                      <a:gd name="connsiteY6" fmla="*/ 1368502 h 1431209"/>
                      <a:gd name="connsiteX7" fmla="*/ 19050 w 1707871"/>
                      <a:gd name="connsiteY7" fmla="*/ 1197052 h 1431209"/>
                      <a:gd name="connsiteX8" fmla="*/ 57150 w 1707871"/>
                      <a:gd name="connsiteY8" fmla="*/ 816052 h 1431209"/>
                      <a:gd name="connsiteX9" fmla="*/ 180975 w 1707871"/>
                      <a:gd name="connsiteY9" fmla="*/ 644602 h 1431209"/>
                      <a:gd name="connsiteX10" fmla="*/ 238125 w 1707871"/>
                      <a:gd name="connsiteY10" fmla="*/ 168352 h 1431209"/>
                      <a:gd name="connsiteX11" fmla="*/ 476250 w 1707871"/>
                      <a:gd name="connsiteY11" fmla="*/ 25477 h 1431209"/>
                      <a:gd name="connsiteX12" fmla="*/ 869395 w 1707871"/>
                      <a:gd name="connsiteY12" fmla="*/ 15488 h 1431209"/>
                      <a:gd name="connsiteX0" fmla="*/ 869395 w 1794390"/>
                      <a:gd name="connsiteY0" fmla="*/ 15488 h 1460974"/>
                      <a:gd name="connsiteX1" fmla="*/ 1499465 w 1794390"/>
                      <a:gd name="connsiteY1" fmla="*/ 105498 h 1460974"/>
                      <a:gd name="connsiteX2" fmla="*/ 1591856 w 1794390"/>
                      <a:gd name="connsiteY2" fmla="*/ 702468 h 1460974"/>
                      <a:gd name="connsiteX3" fmla="*/ 1679485 w 1794390"/>
                      <a:gd name="connsiteY3" fmla="*/ 873203 h 1460974"/>
                      <a:gd name="connsiteX4" fmla="*/ 1659732 w 1794390"/>
                      <a:gd name="connsiteY4" fmla="*/ 1363740 h 1460974"/>
                      <a:gd name="connsiteX5" fmla="*/ 871538 w 1794390"/>
                      <a:gd name="connsiteY5" fmla="*/ 1456609 h 1460974"/>
                      <a:gd name="connsiteX6" fmla="*/ 171450 w 1794390"/>
                      <a:gd name="connsiteY6" fmla="*/ 1368502 h 1460974"/>
                      <a:gd name="connsiteX7" fmla="*/ 19050 w 1794390"/>
                      <a:gd name="connsiteY7" fmla="*/ 1197052 h 1460974"/>
                      <a:gd name="connsiteX8" fmla="*/ 57150 w 1794390"/>
                      <a:gd name="connsiteY8" fmla="*/ 816052 h 1460974"/>
                      <a:gd name="connsiteX9" fmla="*/ 180975 w 1794390"/>
                      <a:gd name="connsiteY9" fmla="*/ 644602 h 1460974"/>
                      <a:gd name="connsiteX10" fmla="*/ 238125 w 1794390"/>
                      <a:gd name="connsiteY10" fmla="*/ 168352 h 1460974"/>
                      <a:gd name="connsiteX11" fmla="*/ 476250 w 1794390"/>
                      <a:gd name="connsiteY11" fmla="*/ 25477 h 1460974"/>
                      <a:gd name="connsiteX12" fmla="*/ 869395 w 1794390"/>
                      <a:gd name="connsiteY12" fmla="*/ 15488 h 1460974"/>
                      <a:gd name="connsiteX0" fmla="*/ 869395 w 1690798"/>
                      <a:gd name="connsiteY0" fmla="*/ 15488 h 1457403"/>
                      <a:gd name="connsiteX1" fmla="*/ 1499465 w 1690798"/>
                      <a:gd name="connsiteY1" fmla="*/ 105498 h 1457403"/>
                      <a:gd name="connsiteX2" fmla="*/ 1591856 w 1690798"/>
                      <a:gd name="connsiteY2" fmla="*/ 702468 h 1457403"/>
                      <a:gd name="connsiteX3" fmla="*/ 1679485 w 1690798"/>
                      <a:gd name="connsiteY3" fmla="*/ 873203 h 1457403"/>
                      <a:gd name="connsiteX4" fmla="*/ 1659732 w 1690798"/>
                      <a:gd name="connsiteY4" fmla="*/ 1363740 h 1457403"/>
                      <a:gd name="connsiteX5" fmla="*/ 871538 w 1690798"/>
                      <a:gd name="connsiteY5" fmla="*/ 1456609 h 1457403"/>
                      <a:gd name="connsiteX6" fmla="*/ 171450 w 1690798"/>
                      <a:gd name="connsiteY6" fmla="*/ 1368502 h 1457403"/>
                      <a:gd name="connsiteX7" fmla="*/ 19050 w 1690798"/>
                      <a:gd name="connsiteY7" fmla="*/ 1197052 h 1457403"/>
                      <a:gd name="connsiteX8" fmla="*/ 57150 w 1690798"/>
                      <a:gd name="connsiteY8" fmla="*/ 816052 h 1457403"/>
                      <a:gd name="connsiteX9" fmla="*/ 180975 w 1690798"/>
                      <a:gd name="connsiteY9" fmla="*/ 644602 h 1457403"/>
                      <a:gd name="connsiteX10" fmla="*/ 238125 w 1690798"/>
                      <a:gd name="connsiteY10" fmla="*/ 168352 h 1457403"/>
                      <a:gd name="connsiteX11" fmla="*/ 476250 w 1690798"/>
                      <a:gd name="connsiteY11" fmla="*/ 25477 h 1457403"/>
                      <a:gd name="connsiteX12" fmla="*/ 869395 w 1690798"/>
                      <a:gd name="connsiteY12" fmla="*/ 15488 h 1457403"/>
                      <a:gd name="connsiteX0" fmla="*/ 869395 w 1703902"/>
                      <a:gd name="connsiteY0" fmla="*/ 15488 h 1460181"/>
                      <a:gd name="connsiteX1" fmla="*/ 1499465 w 1703902"/>
                      <a:gd name="connsiteY1" fmla="*/ 105498 h 1460181"/>
                      <a:gd name="connsiteX2" fmla="*/ 1591856 w 1703902"/>
                      <a:gd name="connsiteY2" fmla="*/ 702468 h 1460181"/>
                      <a:gd name="connsiteX3" fmla="*/ 1679485 w 1703902"/>
                      <a:gd name="connsiteY3" fmla="*/ 873203 h 1460181"/>
                      <a:gd name="connsiteX4" fmla="*/ 1674019 w 1703902"/>
                      <a:gd name="connsiteY4" fmla="*/ 1347072 h 1460181"/>
                      <a:gd name="connsiteX5" fmla="*/ 871538 w 1703902"/>
                      <a:gd name="connsiteY5" fmla="*/ 1456609 h 1460181"/>
                      <a:gd name="connsiteX6" fmla="*/ 171450 w 1703902"/>
                      <a:gd name="connsiteY6" fmla="*/ 1368502 h 1460181"/>
                      <a:gd name="connsiteX7" fmla="*/ 19050 w 1703902"/>
                      <a:gd name="connsiteY7" fmla="*/ 1197052 h 1460181"/>
                      <a:gd name="connsiteX8" fmla="*/ 57150 w 1703902"/>
                      <a:gd name="connsiteY8" fmla="*/ 816052 h 1460181"/>
                      <a:gd name="connsiteX9" fmla="*/ 180975 w 1703902"/>
                      <a:gd name="connsiteY9" fmla="*/ 644602 h 1460181"/>
                      <a:gd name="connsiteX10" fmla="*/ 238125 w 1703902"/>
                      <a:gd name="connsiteY10" fmla="*/ 168352 h 1460181"/>
                      <a:gd name="connsiteX11" fmla="*/ 476250 w 1703902"/>
                      <a:gd name="connsiteY11" fmla="*/ 25477 h 1460181"/>
                      <a:gd name="connsiteX12" fmla="*/ 869395 w 1703902"/>
                      <a:gd name="connsiteY12" fmla="*/ 15488 h 1460181"/>
                      <a:gd name="connsiteX0" fmla="*/ 869395 w 1713427"/>
                      <a:gd name="connsiteY0" fmla="*/ 15488 h 1460181"/>
                      <a:gd name="connsiteX1" fmla="*/ 1499465 w 1713427"/>
                      <a:gd name="connsiteY1" fmla="*/ 105498 h 1460181"/>
                      <a:gd name="connsiteX2" fmla="*/ 1591856 w 1713427"/>
                      <a:gd name="connsiteY2" fmla="*/ 702468 h 1460181"/>
                      <a:gd name="connsiteX3" fmla="*/ 1679485 w 1713427"/>
                      <a:gd name="connsiteY3" fmla="*/ 873203 h 1460181"/>
                      <a:gd name="connsiteX4" fmla="*/ 1674019 w 1713427"/>
                      <a:gd name="connsiteY4" fmla="*/ 1347072 h 1460181"/>
                      <a:gd name="connsiteX5" fmla="*/ 871538 w 1713427"/>
                      <a:gd name="connsiteY5" fmla="*/ 1456609 h 1460181"/>
                      <a:gd name="connsiteX6" fmla="*/ 171450 w 1713427"/>
                      <a:gd name="connsiteY6" fmla="*/ 1368502 h 1460181"/>
                      <a:gd name="connsiteX7" fmla="*/ 19050 w 1713427"/>
                      <a:gd name="connsiteY7" fmla="*/ 1197052 h 1460181"/>
                      <a:gd name="connsiteX8" fmla="*/ 57150 w 1713427"/>
                      <a:gd name="connsiteY8" fmla="*/ 816052 h 1460181"/>
                      <a:gd name="connsiteX9" fmla="*/ 180975 w 1713427"/>
                      <a:gd name="connsiteY9" fmla="*/ 644602 h 1460181"/>
                      <a:gd name="connsiteX10" fmla="*/ 238125 w 1713427"/>
                      <a:gd name="connsiteY10" fmla="*/ 168352 h 1460181"/>
                      <a:gd name="connsiteX11" fmla="*/ 476250 w 1713427"/>
                      <a:gd name="connsiteY11" fmla="*/ 25477 h 1460181"/>
                      <a:gd name="connsiteX12" fmla="*/ 869395 w 1713427"/>
                      <a:gd name="connsiteY12" fmla="*/ 15488 h 1460181"/>
                      <a:gd name="connsiteX0" fmla="*/ 871380 w 1715412"/>
                      <a:gd name="connsiteY0" fmla="*/ 15488 h 1464149"/>
                      <a:gd name="connsiteX1" fmla="*/ 1501450 w 1715412"/>
                      <a:gd name="connsiteY1" fmla="*/ 105498 h 1464149"/>
                      <a:gd name="connsiteX2" fmla="*/ 1593841 w 1715412"/>
                      <a:gd name="connsiteY2" fmla="*/ 702468 h 1464149"/>
                      <a:gd name="connsiteX3" fmla="*/ 1681470 w 1715412"/>
                      <a:gd name="connsiteY3" fmla="*/ 873203 h 1464149"/>
                      <a:gd name="connsiteX4" fmla="*/ 1676004 w 1715412"/>
                      <a:gd name="connsiteY4" fmla="*/ 1347072 h 1464149"/>
                      <a:gd name="connsiteX5" fmla="*/ 873523 w 1715412"/>
                      <a:gd name="connsiteY5" fmla="*/ 1456609 h 1464149"/>
                      <a:gd name="connsiteX6" fmla="*/ 185342 w 1715412"/>
                      <a:gd name="connsiteY6" fmla="*/ 1392314 h 1464149"/>
                      <a:gd name="connsiteX7" fmla="*/ 21035 w 1715412"/>
                      <a:gd name="connsiteY7" fmla="*/ 1197052 h 1464149"/>
                      <a:gd name="connsiteX8" fmla="*/ 59135 w 1715412"/>
                      <a:gd name="connsiteY8" fmla="*/ 816052 h 1464149"/>
                      <a:gd name="connsiteX9" fmla="*/ 182960 w 1715412"/>
                      <a:gd name="connsiteY9" fmla="*/ 644602 h 1464149"/>
                      <a:gd name="connsiteX10" fmla="*/ 240110 w 1715412"/>
                      <a:gd name="connsiteY10" fmla="*/ 168352 h 1464149"/>
                      <a:gd name="connsiteX11" fmla="*/ 478235 w 1715412"/>
                      <a:gd name="connsiteY11" fmla="*/ 25477 h 1464149"/>
                      <a:gd name="connsiteX12" fmla="*/ 871380 w 1715412"/>
                      <a:gd name="connsiteY12" fmla="*/ 15488 h 1464149"/>
                      <a:gd name="connsiteX0" fmla="*/ 832089 w 1676121"/>
                      <a:gd name="connsiteY0" fmla="*/ 15488 h 1464149"/>
                      <a:gd name="connsiteX1" fmla="*/ 1462159 w 1676121"/>
                      <a:gd name="connsiteY1" fmla="*/ 105498 h 1464149"/>
                      <a:gd name="connsiteX2" fmla="*/ 1554550 w 1676121"/>
                      <a:gd name="connsiteY2" fmla="*/ 702468 h 1464149"/>
                      <a:gd name="connsiteX3" fmla="*/ 1642179 w 1676121"/>
                      <a:gd name="connsiteY3" fmla="*/ 873203 h 1464149"/>
                      <a:gd name="connsiteX4" fmla="*/ 1636713 w 1676121"/>
                      <a:gd name="connsiteY4" fmla="*/ 1347072 h 1464149"/>
                      <a:gd name="connsiteX5" fmla="*/ 834232 w 1676121"/>
                      <a:gd name="connsiteY5" fmla="*/ 1456609 h 1464149"/>
                      <a:gd name="connsiteX6" fmla="*/ 146051 w 1676121"/>
                      <a:gd name="connsiteY6" fmla="*/ 1392314 h 1464149"/>
                      <a:gd name="connsiteX7" fmla="*/ 24606 w 1676121"/>
                      <a:gd name="connsiteY7" fmla="*/ 1199433 h 1464149"/>
                      <a:gd name="connsiteX8" fmla="*/ 19844 w 1676121"/>
                      <a:gd name="connsiteY8" fmla="*/ 816052 h 1464149"/>
                      <a:gd name="connsiteX9" fmla="*/ 143669 w 1676121"/>
                      <a:gd name="connsiteY9" fmla="*/ 644602 h 1464149"/>
                      <a:gd name="connsiteX10" fmla="*/ 200819 w 1676121"/>
                      <a:gd name="connsiteY10" fmla="*/ 168352 h 1464149"/>
                      <a:gd name="connsiteX11" fmla="*/ 438944 w 1676121"/>
                      <a:gd name="connsiteY11" fmla="*/ 25477 h 1464149"/>
                      <a:gd name="connsiteX12" fmla="*/ 832089 w 1676121"/>
                      <a:gd name="connsiteY12" fmla="*/ 15488 h 1464149"/>
                      <a:gd name="connsiteX0" fmla="*/ 826533 w 1670565"/>
                      <a:gd name="connsiteY0" fmla="*/ 15488 h 1464149"/>
                      <a:gd name="connsiteX1" fmla="*/ 1456603 w 1670565"/>
                      <a:gd name="connsiteY1" fmla="*/ 105498 h 1464149"/>
                      <a:gd name="connsiteX2" fmla="*/ 1548994 w 1670565"/>
                      <a:gd name="connsiteY2" fmla="*/ 702468 h 1464149"/>
                      <a:gd name="connsiteX3" fmla="*/ 1636623 w 1670565"/>
                      <a:gd name="connsiteY3" fmla="*/ 873203 h 1464149"/>
                      <a:gd name="connsiteX4" fmla="*/ 1631157 w 1670565"/>
                      <a:gd name="connsiteY4" fmla="*/ 1347072 h 1464149"/>
                      <a:gd name="connsiteX5" fmla="*/ 828676 w 1670565"/>
                      <a:gd name="connsiteY5" fmla="*/ 1456609 h 1464149"/>
                      <a:gd name="connsiteX6" fmla="*/ 140495 w 1670565"/>
                      <a:gd name="connsiteY6" fmla="*/ 1392314 h 1464149"/>
                      <a:gd name="connsiteX7" fmla="*/ 19050 w 1670565"/>
                      <a:gd name="connsiteY7" fmla="*/ 1199433 h 1464149"/>
                      <a:gd name="connsiteX8" fmla="*/ 26194 w 1670565"/>
                      <a:gd name="connsiteY8" fmla="*/ 851770 h 1464149"/>
                      <a:gd name="connsiteX9" fmla="*/ 138113 w 1670565"/>
                      <a:gd name="connsiteY9" fmla="*/ 644602 h 1464149"/>
                      <a:gd name="connsiteX10" fmla="*/ 195263 w 1670565"/>
                      <a:gd name="connsiteY10" fmla="*/ 168352 h 1464149"/>
                      <a:gd name="connsiteX11" fmla="*/ 433388 w 1670565"/>
                      <a:gd name="connsiteY11" fmla="*/ 25477 h 1464149"/>
                      <a:gd name="connsiteX12" fmla="*/ 826533 w 1670565"/>
                      <a:gd name="connsiteY12" fmla="*/ 15488 h 1464149"/>
                      <a:gd name="connsiteX0" fmla="*/ 820976 w 1665008"/>
                      <a:gd name="connsiteY0" fmla="*/ 15488 h 1464149"/>
                      <a:gd name="connsiteX1" fmla="*/ 1451046 w 1665008"/>
                      <a:gd name="connsiteY1" fmla="*/ 105498 h 1464149"/>
                      <a:gd name="connsiteX2" fmla="*/ 1543437 w 1665008"/>
                      <a:gd name="connsiteY2" fmla="*/ 702468 h 1464149"/>
                      <a:gd name="connsiteX3" fmla="*/ 1631066 w 1665008"/>
                      <a:gd name="connsiteY3" fmla="*/ 873203 h 1464149"/>
                      <a:gd name="connsiteX4" fmla="*/ 1625600 w 1665008"/>
                      <a:gd name="connsiteY4" fmla="*/ 1347072 h 1464149"/>
                      <a:gd name="connsiteX5" fmla="*/ 823119 w 1665008"/>
                      <a:gd name="connsiteY5" fmla="*/ 1456609 h 1464149"/>
                      <a:gd name="connsiteX6" fmla="*/ 134938 w 1665008"/>
                      <a:gd name="connsiteY6" fmla="*/ 1392314 h 1464149"/>
                      <a:gd name="connsiteX7" fmla="*/ 13493 w 1665008"/>
                      <a:gd name="connsiteY7" fmla="*/ 1199433 h 1464149"/>
                      <a:gd name="connsiteX8" fmla="*/ 20637 w 1665008"/>
                      <a:gd name="connsiteY8" fmla="*/ 851770 h 1464149"/>
                      <a:gd name="connsiteX9" fmla="*/ 132556 w 1665008"/>
                      <a:gd name="connsiteY9" fmla="*/ 644602 h 1464149"/>
                      <a:gd name="connsiteX10" fmla="*/ 189706 w 1665008"/>
                      <a:gd name="connsiteY10" fmla="*/ 168352 h 1464149"/>
                      <a:gd name="connsiteX11" fmla="*/ 427831 w 1665008"/>
                      <a:gd name="connsiteY11" fmla="*/ 25477 h 1464149"/>
                      <a:gd name="connsiteX12" fmla="*/ 820976 w 1665008"/>
                      <a:gd name="connsiteY12" fmla="*/ 15488 h 1464149"/>
                      <a:gd name="connsiteX0" fmla="*/ 820976 w 1665008"/>
                      <a:gd name="connsiteY0" fmla="*/ 15488 h 1464149"/>
                      <a:gd name="connsiteX1" fmla="*/ 1451046 w 1665008"/>
                      <a:gd name="connsiteY1" fmla="*/ 105498 h 1464149"/>
                      <a:gd name="connsiteX2" fmla="*/ 1543437 w 1665008"/>
                      <a:gd name="connsiteY2" fmla="*/ 702468 h 1464149"/>
                      <a:gd name="connsiteX3" fmla="*/ 1631066 w 1665008"/>
                      <a:gd name="connsiteY3" fmla="*/ 873203 h 1464149"/>
                      <a:gd name="connsiteX4" fmla="*/ 1625600 w 1665008"/>
                      <a:gd name="connsiteY4" fmla="*/ 1347072 h 1464149"/>
                      <a:gd name="connsiteX5" fmla="*/ 823119 w 1665008"/>
                      <a:gd name="connsiteY5" fmla="*/ 1456609 h 1464149"/>
                      <a:gd name="connsiteX6" fmla="*/ 134938 w 1665008"/>
                      <a:gd name="connsiteY6" fmla="*/ 1392314 h 1464149"/>
                      <a:gd name="connsiteX7" fmla="*/ 13493 w 1665008"/>
                      <a:gd name="connsiteY7" fmla="*/ 1199433 h 1464149"/>
                      <a:gd name="connsiteX8" fmla="*/ 20637 w 1665008"/>
                      <a:gd name="connsiteY8" fmla="*/ 851770 h 1464149"/>
                      <a:gd name="connsiteX9" fmla="*/ 123031 w 1665008"/>
                      <a:gd name="connsiteY9" fmla="*/ 613646 h 1464149"/>
                      <a:gd name="connsiteX10" fmla="*/ 189706 w 1665008"/>
                      <a:gd name="connsiteY10" fmla="*/ 168352 h 1464149"/>
                      <a:gd name="connsiteX11" fmla="*/ 427831 w 1665008"/>
                      <a:gd name="connsiteY11" fmla="*/ 25477 h 1464149"/>
                      <a:gd name="connsiteX12" fmla="*/ 820976 w 1665008"/>
                      <a:gd name="connsiteY12" fmla="*/ 15488 h 1464149"/>
                      <a:gd name="connsiteX0" fmla="*/ 820976 w 1665008"/>
                      <a:gd name="connsiteY0" fmla="*/ 15488 h 1464149"/>
                      <a:gd name="connsiteX1" fmla="*/ 1451046 w 1665008"/>
                      <a:gd name="connsiteY1" fmla="*/ 105498 h 1464149"/>
                      <a:gd name="connsiteX2" fmla="*/ 1543437 w 1665008"/>
                      <a:gd name="connsiteY2" fmla="*/ 702468 h 1464149"/>
                      <a:gd name="connsiteX3" fmla="*/ 1631066 w 1665008"/>
                      <a:gd name="connsiteY3" fmla="*/ 873203 h 1464149"/>
                      <a:gd name="connsiteX4" fmla="*/ 1625600 w 1665008"/>
                      <a:gd name="connsiteY4" fmla="*/ 1347072 h 1464149"/>
                      <a:gd name="connsiteX5" fmla="*/ 823119 w 1665008"/>
                      <a:gd name="connsiteY5" fmla="*/ 1456609 h 1464149"/>
                      <a:gd name="connsiteX6" fmla="*/ 134938 w 1665008"/>
                      <a:gd name="connsiteY6" fmla="*/ 1392314 h 1464149"/>
                      <a:gd name="connsiteX7" fmla="*/ 13493 w 1665008"/>
                      <a:gd name="connsiteY7" fmla="*/ 1199433 h 1464149"/>
                      <a:gd name="connsiteX8" fmla="*/ 20637 w 1665008"/>
                      <a:gd name="connsiteY8" fmla="*/ 851770 h 1464149"/>
                      <a:gd name="connsiteX9" fmla="*/ 123031 w 1665008"/>
                      <a:gd name="connsiteY9" fmla="*/ 613646 h 1464149"/>
                      <a:gd name="connsiteX10" fmla="*/ 189706 w 1665008"/>
                      <a:gd name="connsiteY10" fmla="*/ 168352 h 1464149"/>
                      <a:gd name="connsiteX11" fmla="*/ 427831 w 1665008"/>
                      <a:gd name="connsiteY11" fmla="*/ 25477 h 1464149"/>
                      <a:gd name="connsiteX12" fmla="*/ 820976 w 1665008"/>
                      <a:gd name="connsiteY12" fmla="*/ 15488 h 1464149"/>
                      <a:gd name="connsiteX0" fmla="*/ 820976 w 1665008"/>
                      <a:gd name="connsiteY0" fmla="*/ 10956 h 1459617"/>
                      <a:gd name="connsiteX1" fmla="*/ 1451046 w 1665008"/>
                      <a:gd name="connsiteY1" fmla="*/ 100966 h 1459617"/>
                      <a:gd name="connsiteX2" fmla="*/ 1543437 w 1665008"/>
                      <a:gd name="connsiteY2" fmla="*/ 697936 h 1459617"/>
                      <a:gd name="connsiteX3" fmla="*/ 1631066 w 1665008"/>
                      <a:gd name="connsiteY3" fmla="*/ 868671 h 1459617"/>
                      <a:gd name="connsiteX4" fmla="*/ 1625600 w 1665008"/>
                      <a:gd name="connsiteY4" fmla="*/ 1342540 h 1459617"/>
                      <a:gd name="connsiteX5" fmla="*/ 823119 w 1665008"/>
                      <a:gd name="connsiteY5" fmla="*/ 1452077 h 1459617"/>
                      <a:gd name="connsiteX6" fmla="*/ 134938 w 1665008"/>
                      <a:gd name="connsiteY6" fmla="*/ 1387782 h 1459617"/>
                      <a:gd name="connsiteX7" fmla="*/ 13493 w 1665008"/>
                      <a:gd name="connsiteY7" fmla="*/ 1194901 h 1459617"/>
                      <a:gd name="connsiteX8" fmla="*/ 20637 w 1665008"/>
                      <a:gd name="connsiteY8" fmla="*/ 847238 h 1459617"/>
                      <a:gd name="connsiteX9" fmla="*/ 123031 w 1665008"/>
                      <a:gd name="connsiteY9" fmla="*/ 609114 h 1459617"/>
                      <a:gd name="connsiteX10" fmla="*/ 189706 w 1665008"/>
                      <a:gd name="connsiteY10" fmla="*/ 163820 h 1459617"/>
                      <a:gd name="connsiteX11" fmla="*/ 394493 w 1665008"/>
                      <a:gd name="connsiteY11" fmla="*/ 35232 h 1459617"/>
                      <a:gd name="connsiteX12" fmla="*/ 820976 w 1665008"/>
                      <a:gd name="connsiteY12" fmla="*/ 10956 h 1459617"/>
                      <a:gd name="connsiteX0" fmla="*/ 820976 w 1665008"/>
                      <a:gd name="connsiteY0" fmla="*/ 10956 h 1459617"/>
                      <a:gd name="connsiteX1" fmla="*/ 1451046 w 1665008"/>
                      <a:gd name="connsiteY1" fmla="*/ 100966 h 1459617"/>
                      <a:gd name="connsiteX2" fmla="*/ 1543437 w 1665008"/>
                      <a:gd name="connsiteY2" fmla="*/ 697936 h 1459617"/>
                      <a:gd name="connsiteX3" fmla="*/ 1631066 w 1665008"/>
                      <a:gd name="connsiteY3" fmla="*/ 868671 h 1459617"/>
                      <a:gd name="connsiteX4" fmla="*/ 1625600 w 1665008"/>
                      <a:gd name="connsiteY4" fmla="*/ 1342540 h 1459617"/>
                      <a:gd name="connsiteX5" fmla="*/ 823119 w 1665008"/>
                      <a:gd name="connsiteY5" fmla="*/ 1452077 h 1459617"/>
                      <a:gd name="connsiteX6" fmla="*/ 134938 w 1665008"/>
                      <a:gd name="connsiteY6" fmla="*/ 1387782 h 1459617"/>
                      <a:gd name="connsiteX7" fmla="*/ 13493 w 1665008"/>
                      <a:gd name="connsiteY7" fmla="*/ 1194901 h 1459617"/>
                      <a:gd name="connsiteX8" fmla="*/ 20637 w 1665008"/>
                      <a:gd name="connsiteY8" fmla="*/ 847238 h 1459617"/>
                      <a:gd name="connsiteX9" fmla="*/ 123031 w 1665008"/>
                      <a:gd name="connsiteY9" fmla="*/ 609114 h 1459617"/>
                      <a:gd name="connsiteX10" fmla="*/ 189706 w 1665008"/>
                      <a:gd name="connsiteY10" fmla="*/ 163820 h 1459617"/>
                      <a:gd name="connsiteX11" fmla="*/ 394493 w 1665008"/>
                      <a:gd name="connsiteY11" fmla="*/ 35232 h 1459617"/>
                      <a:gd name="connsiteX12" fmla="*/ 820976 w 1665008"/>
                      <a:gd name="connsiteY12" fmla="*/ 10956 h 1459617"/>
                      <a:gd name="connsiteX0" fmla="*/ 820976 w 1665008"/>
                      <a:gd name="connsiteY0" fmla="*/ 3332 h 1451993"/>
                      <a:gd name="connsiteX1" fmla="*/ 1451046 w 1665008"/>
                      <a:gd name="connsiteY1" fmla="*/ 93342 h 1451993"/>
                      <a:gd name="connsiteX2" fmla="*/ 1543437 w 1665008"/>
                      <a:gd name="connsiteY2" fmla="*/ 690312 h 1451993"/>
                      <a:gd name="connsiteX3" fmla="*/ 1631066 w 1665008"/>
                      <a:gd name="connsiteY3" fmla="*/ 861047 h 1451993"/>
                      <a:gd name="connsiteX4" fmla="*/ 1625600 w 1665008"/>
                      <a:gd name="connsiteY4" fmla="*/ 1334916 h 1451993"/>
                      <a:gd name="connsiteX5" fmla="*/ 823119 w 1665008"/>
                      <a:gd name="connsiteY5" fmla="*/ 1444453 h 1451993"/>
                      <a:gd name="connsiteX6" fmla="*/ 134938 w 1665008"/>
                      <a:gd name="connsiteY6" fmla="*/ 1380158 h 1451993"/>
                      <a:gd name="connsiteX7" fmla="*/ 13493 w 1665008"/>
                      <a:gd name="connsiteY7" fmla="*/ 1187277 h 1451993"/>
                      <a:gd name="connsiteX8" fmla="*/ 20637 w 1665008"/>
                      <a:gd name="connsiteY8" fmla="*/ 839614 h 1451993"/>
                      <a:gd name="connsiteX9" fmla="*/ 123031 w 1665008"/>
                      <a:gd name="connsiteY9" fmla="*/ 601490 h 1451993"/>
                      <a:gd name="connsiteX10" fmla="*/ 189706 w 1665008"/>
                      <a:gd name="connsiteY10" fmla="*/ 156196 h 1451993"/>
                      <a:gd name="connsiteX11" fmla="*/ 394493 w 1665008"/>
                      <a:gd name="connsiteY11" fmla="*/ 27608 h 1451993"/>
                      <a:gd name="connsiteX12" fmla="*/ 820976 w 1665008"/>
                      <a:gd name="connsiteY12" fmla="*/ 3332 h 1451993"/>
                      <a:gd name="connsiteX0" fmla="*/ 820976 w 1665008"/>
                      <a:gd name="connsiteY0" fmla="*/ 3332 h 1451993"/>
                      <a:gd name="connsiteX1" fmla="*/ 1451046 w 1665008"/>
                      <a:gd name="connsiteY1" fmla="*/ 93342 h 1451993"/>
                      <a:gd name="connsiteX2" fmla="*/ 1543437 w 1665008"/>
                      <a:gd name="connsiteY2" fmla="*/ 690312 h 1451993"/>
                      <a:gd name="connsiteX3" fmla="*/ 1631066 w 1665008"/>
                      <a:gd name="connsiteY3" fmla="*/ 861047 h 1451993"/>
                      <a:gd name="connsiteX4" fmla="*/ 1625600 w 1665008"/>
                      <a:gd name="connsiteY4" fmla="*/ 1334916 h 1451993"/>
                      <a:gd name="connsiteX5" fmla="*/ 823119 w 1665008"/>
                      <a:gd name="connsiteY5" fmla="*/ 1444453 h 1451993"/>
                      <a:gd name="connsiteX6" fmla="*/ 134938 w 1665008"/>
                      <a:gd name="connsiteY6" fmla="*/ 1380158 h 1451993"/>
                      <a:gd name="connsiteX7" fmla="*/ 13493 w 1665008"/>
                      <a:gd name="connsiteY7" fmla="*/ 1187277 h 1451993"/>
                      <a:gd name="connsiteX8" fmla="*/ 20637 w 1665008"/>
                      <a:gd name="connsiteY8" fmla="*/ 839614 h 1451993"/>
                      <a:gd name="connsiteX9" fmla="*/ 123031 w 1665008"/>
                      <a:gd name="connsiteY9" fmla="*/ 601490 h 1451993"/>
                      <a:gd name="connsiteX10" fmla="*/ 189706 w 1665008"/>
                      <a:gd name="connsiteY10" fmla="*/ 156196 h 1451993"/>
                      <a:gd name="connsiteX11" fmla="*/ 394493 w 1665008"/>
                      <a:gd name="connsiteY11" fmla="*/ 27608 h 1451993"/>
                      <a:gd name="connsiteX12" fmla="*/ 820976 w 1665008"/>
                      <a:gd name="connsiteY12" fmla="*/ 3332 h 1451993"/>
                      <a:gd name="connsiteX0" fmla="*/ 820976 w 1665008"/>
                      <a:gd name="connsiteY0" fmla="*/ 3332 h 1451993"/>
                      <a:gd name="connsiteX1" fmla="*/ 1451046 w 1665008"/>
                      <a:gd name="connsiteY1" fmla="*/ 93342 h 1451993"/>
                      <a:gd name="connsiteX2" fmla="*/ 1543437 w 1665008"/>
                      <a:gd name="connsiteY2" fmla="*/ 690312 h 1451993"/>
                      <a:gd name="connsiteX3" fmla="*/ 1631066 w 1665008"/>
                      <a:gd name="connsiteY3" fmla="*/ 861047 h 1451993"/>
                      <a:gd name="connsiteX4" fmla="*/ 1625600 w 1665008"/>
                      <a:gd name="connsiteY4" fmla="*/ 1334916 h 1451993"/>
                      <a:gd name="connsiteX5" fmla="*/ 823119 w 1665008"/>
                      <a:gd name="connsiteY5" fmla="*/ 1444453 h 1451993"/>
                      <a:gd name="connsiteX6" fmla="*/ 134938 w 1665008"/>
                      <a:gd name="connsiteY6" fmla="*/ 1380158 h 1451993"/>
                      <a:gd name="connsiteX7" fmla="*/ 13493 w 1665008"/>
                      <a:gd name="connsiteY7" fmla="*/ 1187277 h 1451993"/>
                      <a:gd name="connsiteX8" fmla="*/ 20637 w 1665008"/>
                      <a:gd name="connsiteY8" fmla="*/ 839614 h 1451993"/>
                      <a:gd name="connsiteX9" fmla="*/ 123031 w 1665008"/>
                      <a:gd name="connsiteY9" fmla="*/ 601490 h 1451993"/>
                      <a:gd name="connsiteX10" fmla="*/ 182562 w 1665008"/>
                      <a:gd name="connsiteY10" fmla="*/ 158577 h 1451993"/>
                      <a:gd name="connsiteX11" fmla="*/ 394493 w 1665008"/>
                      <a:gd name="connsiteY11" fmla="*/ 27608 h 1451993"/>
                      <a:gd name="connsiteX12" fmla="*/ 820976 w 1665008"/>
                      <a:gd name="connsiteY12" fmla="*/ 3332 h 1451993"/>
                      <a:gd name="connsiteX0" fmla="*/ 820976 w 1665008"/>
                      <a:gd name="connsiteY0" fmla="*/ 3332 h 1451993"/>
                      <a:gd name="connsiteX1" fmla="*/ 1451046 w 1665008"/>
                      <a:gd name="connsiteY1" fmla="*/ 93342 h 1451993"/>
                      <a:gd name="connsiteX2" fmla="*/ 1543437 w 1665008"/>
                      <a:gd name="connsiteY2" fmla="*/ 690312 h 1451993"/>
                      <a:gd name="connsiteX3" fmla="*/ 1631066 w 1665008"/>
                      <a:gd name="connsiteY3" fmla="*/ 861047 h 1451993"/>
                      <a:gd name="connsiteX4" fmla="*/ 1625600 w 1665008"/>
                      <a:gd name="connsiteY4" fmla="*/ 1334916 h 1451993"/>
                      <a:gd name="connsiteX5" fmla="*/ 823119 w 1665008"/>
                      <a:gd name="connsiteY5" fmla="*/ 1444453 h 1451993"/>
                      <a:gd name="connsiteX6" fmla="*/ 134938 w 1665008"/>
                      <a:gd name="connsiteY6" fmla="*/ 1380158 h 1451993"/>
                      <a:gd name="connsiteX7" fmla="*/ 13493 w 1665008"/>
                      <a:gd name="connsiteY7" fmla="*/ 1187277 h 1451993"/>
                      <a:gd name="connsiteX8" fmla="*/ 20637 w 1665008"/>
                      <a:gd name="connsiteY8" fmla="*/ 839614 h 1451993"/>
                      <a:gd name="connsiteX9" fmla="*/ 123031 w 1665008"/>
                      <a:gd name="connsiteY9" fmla="*/ 601490 h 1451993"/>
                      <a:gd name="connsiteX10" fmla="*/ 182562 w 1665008"/>
                      <a:gd name="connsiteY10" fmla="*/ 158577 h 1451993"/>
                      <a:gd name="connsiteX11" fmla="*/ 394493 w 1665008"/>
                      <a:gd name="connsiteY11" fmla="*/ 27608 h 1451993"/>
                      <a:gd name="connsiteX12" fmla="*/ 820976 w 1665008"/>
                      <a:gd name="connsiteY12" fmla="*/ 3332 h 1451993"/>
                      <a:gd name="connsiteX0" fmla="*/ 820976 w 1665008"/>
                      <a:gd name="connsiteY0" fmla="*/ 3332 h 1451993"/>
                      <a:gd name="connsiteX1" fmla="*/ 1451046 w 1665008"/>
                      <a:gd name="connsiteY1" fmla="*/ 93342 h 1451993"/>
                      <a:gd name="connsiteX2" fmla="*/ 1543437 w 1665008"/>
                      <a:gd name="connsiteY2" fmla="*/ 690312 h 1451993"/>
                      <a:gd name="connsiteX3" fmla="*/ 1631066 w 1665008"/>
                      <a:gd name="connsiteY3" fmla="*/ 861047 h 1451993"/>
                      <a:gd name="connsiteX4" fmla="*/ 1625600 w 1665008"/>
                      <a:gd name="connsiteY4" fmla="*/ 1334916 h 1451993"/>
                      <a:gd name="connsiteX5" fmla="*/ 823119 w 1665008"/>
                      <a:gd name="connsiteY5" fmla="*/ 1444453 h 1451993"/>
                      <a:gd name="connsiteX6" fmla="*/ 134938 w 1665008"/>
                      <a:gd name="connsiteY6" fmla="*/ 1380158 h 1451993"/>
                      <a:gd name="connsiteX7" fmla="*/ 13493 w 1665008"/>
                      <a:gd name="connsiteY7" fmla="*/ 1187277 h 1451993"/>
                      <a:gd name="connsiteX8" fmla="*/ 20637 w 1665008"/>
                      <a:gd name="connsiteY8" fmla="*/ 839614 h 1451993"/>
                      <a:gd name="connsiteX9" fmla="*/ 108743 w 1665008"/>
                      <a:gd name="connsiteY9" fmla="*/ 668165 h 1451993"/>
                      <a:gd name="connsiteX10" fmla="*/ 182562 w 1665008"/>
                      <a:gd name="connsiteY10" fmla="*/ 158577 h 1451993"/>
                      <a:gd name="connsiteX11" fmla="*/ 394493 w 1665008"/>
                      <a:gd name="connsiteY11" fmla="*/ 27608 h 1451993"/>
                      <a:gd name="connsiteX12" fmla="*/ 820976 w 1665008"/>
                      <a:gd name="connsiteY12" fmla="*/ 3332 h 1451993"/>
                      <a:gd name="connsiteX0" fmla="*/ 820976 w 1665008"/>
                      <a:gd name="connsiteY0" fmla="*/ 3332 h 1451993"/>
                      <a:gd name="connsiteX1" fmla="*/ 1451046 w 1665008"/>
                      <a:gd name="connsiteY1" fmla="*/ 93342 h 1451993"/>
                      <a:gd name="connsiteX2" fmla="*/ 1543437 w 1665008"/>
                      <a:gd name="connsiteY2" fmla="*/ 690312 h 1451993"/>
                      <a:gd name="connsiteX3" fmla="*/ 1631066 w 1665008"/>
                      <a:gd name="connsiteY3" fmla="*/ 861047 h 1451993"/>
                      <a:gd name="connsiteX4" fmla="*/ 1625600 w 1665008"/>
                      <a:gd name="connsiteY4" fmla="*/ 1334916 h 1451993"/>
                      <a:gd name="connsiteX5" fmla="*/ 823119 w 1665008"/>
                      <a:gd name="connsiteY5" fmla="*/ 1444453 h 1451993"/>
                      <a:gd name="connsiteX6" fmla="*/ 134938 w 1665008"/>
                      <a:gd name="connsiteY6" fmla="*/ 1380158 h 1451993"/>
                      <a:gd name="connsiteX7" fmla="*/ 13493 w 1665008"/>
                      <a:gd name="connsiteY7" fmla="*/ 1187277 h 1451993"/>
                      <a:gd name="connsiteX8" fmla="*/ 20637 w 1665008"/>
                      <a:gd name="connsiteY8" fmla="*/ 839614 h 1451993"/>
                      <a:gd name="connsiteX9" fmla="*/ 108743 w 1665008"/>
                      <a:gd name="connsiteY9" fmla="*/ 668165 h 1451993"/>
                      <a:gd name="connsiteX10" fmla="*/ 182562 w 1665008"/>
                      <a:gd name="connsiteY10" fmla="*/ 158577 h 1451993"/>
                      <a:gd name="connsiteX11" fmla="*/ 394493 w 1665008"/>
                      <a:gd name="connsiteY11" fmla="*/ 27608 h 1451993"/>
                      <a:gd name="connsiteX12" fmla="*/ 820976 w 1665008"/>
                      <a:gd name="connsiteY12" fmla="*/ 3332 h 1451993"/>
                      <a:gd name="connsiteX0" fmla="*/ 820976 w 1665008"/>
                      <a:gd name="connsiteY0" fmla="*/ 3332 h 1451993"/>
                      <a:gd name="connsiteX1" fmla="*/ 1451046 w 1665008"/>
                      <a:gd name="connsiteY1" fmla="*/ 93342 h 1451993"/>
                      <a:gd name="connsiteX2" fmla="*/ 1543437 w 1665008"/>
                      <a:gd name="connsiteY2" fmla="*/ 690312 h 1451993"/>
                      <a:gd name="connsiteX3" fmla="*/ 1631066 w 1665008"/>
                      <a:gd name="connsiteY3" fmla="*/ 861047 h 1451993"/>
                      <a:gd name="connsiteX4" fmla="*/ 1625600 w 1665008"/>
                      <a:gd name="connsiteY4" fmla="*/ 1334916 h 1451993"/>
                      <a:gd name="connsiteX5" fmla="*/ 823119 w 1665008"/>
                      <a:gd name="connsiteY5" fmla="*/ 1444453 h 1451993"/>
                      <a:gd name="connsiteX6" fmla="*/ 134938 w 1665008"/>
                      <a:gd name="connsiteY6" fmla="*/ 1380158 h 1451993"/>
                      <a:gd name="connsiteX7" fmla="*/ 13493 w 1665008"/>
                      <a:gd name="connsiteY7" fmla="*/ 1187277 h 1451993"/>
                      <a:gd name="connsiteX8" fmla="*/ 20637 w 1665008"/>
                      <a:gd name="connsiteY8" fmla="*/ 839614 h 1451993"/>
                      <a:gd name="connsiteX9" fmla="*/ 108743 w 1665008"/>
                      <a:gd name="connsiteY9" fmla="*/ 668165 h 1451993"/>
                      <a:gd name="connsiteX10" fmla="*/ 182562 w 1665008"/>
                      <a:gd name="connsiteY10" fmla="*/ 158577 h 1451993"/>
                      <a:gd name="connsiteX11" fmla="*/ 394493 w 1665008"/>
                      <a:gd name="connsiteY11" fmla="*/ 27608 h 1451993"/>
                      <a:gd name="connsiteX12" fmla="*/ 820976 w 1665008"/>
                      <a:gd name="connsiteY12" fmla="*/ 3332 h 1451993"/>
                      <a:gd name="connsiteX0" fmla="*/ 820976 w 1665008"/>
                      <a:gd name="connsiteY0" fmla="*/ 3332 h 1451993"/>
                      <a:gd name="connsiteX1" fmla="*/ 1451046 w 1665008"/>
                      <a:gd name="connsiteY1" fmla="*/ 93342 h 1451993"/>
                      <a:gd name="connsiteX2" fmla="*/ 1543437 w 1665008"/>
                      <a:gd name="connsiteY2" fmla="*/ 690312 h 1451993"/>
                      <a:gd name="connsiteX3" fmla="*/ 1631066 w 1665008"/>
                      <a:gd name="connsiteY3" fmla="*/ 861047 h 1451993"/>
                      <a:gd name="connsiteX4" fmla="*/ 1625600 w 1665008"/>
                      <a:gd name="connsiteY4" fmla="*/ 1334916 h 1451993"/>
                      <a:gd name="connsiteX5" fmla="*/ 823119 w 1665008"/>
                      <a:gd name="connsiteY5" fmla="*/ 1444453 h 1451993"/>
                      <a:gd name="connsiteX6" fmla="*/ 134938 w 1665008"/>
                      <a:gd name="connsiteY6" fmla="*/ 1380158 h 1451993"/>
                      <a:gd name="connsiteX7" fmla="*/ 13493 w 1665008"/>
                      <a:gd name="connsiteY7" fmla="*/ 1187277 h 1451993"/>
                      <a:gd name="connsiteX8" fmla="*/ 20637 w 1665008"/>
                      <a:gd name="connsiteY8" fmla="*/ 839614 h 1451993"/>
                      <a:gd name="connsiteX9" fmla="*/ 108743 w 1665008"/>
                      <a:gd name="connsiteY9" fmla="*/ 668165 h 1451993"/>
                      <a:gd name="connsiteX10" fmla="*/ 182562 w 1665008"/>
                      <a:gd name="connsiteY10" fmla="*/ 158577 h 1451993"/>
                      <a:gd name="connsiteX11" fmla="*/ 394493 w 1665008"/>
                      <a:gd name="connsiteY11" fmla="*/ 27608 h 1451993"/>
                      <a:gd name="connsiteX12" fmla="*/ 820976 w 1665008"/>
                      <a:gd name="connsiteY12" fmla="*/ 3332 h 1451993"/>
                      <a:gd name="connsiteX0" fmla="*/ 820976 w 1665008"/>
                      <a:gd name="connsiteY0" fmla="*/ 3332 h 1451993"/>
                      <a:gd name="connsiteX1" fmla="*/ 1451046 w 1665008"/>
                      <a:gd name="connsiteY1" fmla="*/ 93342 h 1451993"/>
                      <a:gd name="connsiteX2" fmla="*/ 1543437 w 1665008"/>
                      <a:gd name="connsiteY2" fmla="*/ 690312 h 1451993"/>
                      <a:gd name="connsiteX3" fmla="*/ 1631066 w 1665008"/>
                      <a:gd name="connsiteY3" fmla="*/ 861047 h 1451993"/>
                      <a:gd name="connsiteX4" fmla="*/ 1625600 w 1665008"/>
                      <a:gd name="connsiteY4" fmla="*/ 1334916 h 1451993"/>
                      <a:gd name="connsiteX5" fmla="*/ 823119 w 1665008"/>
                      <a:gd name="connsiteY5" fmla="*/ 1444453 h 1451993"/>
                      <a:gd name="connsiteX6" fmla="*/ 134938 w 1665008"/>
                      <a:gd name="connsiteY6" fmla="*/ 1380158 h 1451993"/>
                      <a:gd name="connsiteX7" fmla="*/ 13493 w 1665008"/>
                      <a:gd name="connsiteY7" fmla="*/ 1187277 h 1451993"/>
                      <a:gd name="connsiteX8" fmla="*/ 20637 w 1665008"/>
                      <a:gd name="connsiteY8" fmla="*/ 839614 h 1451993"/>
                      <a:gd name="connsiteX9" fmla="*/ 115887 w 1665008"/>
                      <a:gd name="connsiteY9" fmla="*/ 665784 h 1451993"/>
                      <a:gd name="connsiteX10" fmla="*/ 182562 w 1665008"/>
                      <a:gd name="connsiteY10" fmla="*/ 158577 h 1451993"/>
                      <a:gd name="connsiteX11" fmla="*/ 394493 w 1665008"/>
                      <a:gd name="connsiteY11" fmla="*/ 27608 h 1451993"/>
                      <a:gd name="connsiteX12" fmla="*/ 820976 w 1665008"/>
                      <a:gd name="connsiteY12" fmla="*/ 3332 h 1451993"/>
                      <a:gd name="connsiteX0" fmla="*/ 820976 w 1665008"/>
                      <a:gd name="connsiteY0" fmla="*/ 3332 h 1451993"/>
                      <a:gd name="connsiteX1" fmla="*/ 1451046 w 1665008"/>
                      <a:gd name="connsiteY1" fmla="*/ 93342 h 1451993"/>
                      <a:gd name="connsiteX2" fmla="*/ 1543437 w 1665008"/>
                      <a:gd name="connsiteY2" fmla="*/ 690312 h 1451993"/>
                      <a:gd name="connsiteX3" fmla="*/ 1631066 w 1665008"/>
                      <a:gd name="connsiteY3" fmla="*/ 861047 h 1451993"/>
                      <a:gd name="connsiteX4" fmla="*/ 1625600 w 1665008"/>
                      <a:gd name="connsiteY4" fmla="*/ 1334916 h 1451993"/>
                      <a:gd name="connsiteX5" fmla="*/ 823119 w 1665008"/>
                      <a:gd name="connsiteY5" fmla="*/ 1444453 h 1451993"/>
                      <a:gd name="connsiteX6" fmla="*/ 134938 w 1665008"/>
                      <a:gd name="connsiteY6" fmla="*/ 1380158 h 1451993"/>
                      <a:gd name="connsiteX7" fmla="*/ 13493 w 1665008"/>
                      <a:gd name="connsiteY7" fmla="*/ 1187277 h 1451993"/>
                      <a:gd name="connsiteX8" fmla="*/ 20637 w 1665008"/>
                      <a:gd name="connsiteY8" fmla="*/ 839614 h 1451993"/>
                      <a:gd name="connsiteX9" fmla="*/ 115887 w 1665008"/>
                      <a:gd name="connsiteY9" fmla="*/ 665784 h 1451993"/>
                      <a:gd name="connsiteX10" fmla="*/ 182562 w 1665008"/>
                      <a:gd name="connsiteY10" fmla="*/ 158577 h 1451993"/>
                      <a:gd name="connsiteX11" fmla="*/ 394493 w 1665008"/>
                      <a:gd name="connsiteY11" fmla="*/ 27608 h 1451993"/>
                      <a:gd name="connsiteX12" fmla="*/ 820976 w 1665008"/>
                      <a:gd name="connsiteY12" fmla="*/ 3332 h 1451993"/>
                      <a:gd name="connsiteX0" fmla="*/ 820976 w 1665008"/>
                      <a:gd name="connsiteY0" fmla="*/ 3332 h 1451993"/>
                      <a:gd name="connsiteX1" fmla="*/ 1451046 w 1665008"/>
                      <a:gd name="connsiteY1" fmla="*/ 93342 h 1451993"/>
                      <a:gd name="connsiteX2" fmla="*/ 1543437 w 1665008"/>
                      <a:gd name="connsiteY2" fmla="*/ 690312 h 1451993"/>
                      <a:gd name="connsiteX3" fmla="*/ 1631066 w 1665008"/>
                      <a:gd name="connsiteY3" fmla="*/ 861047 h 1451993"/>
                      <a:gd name="connsiteX4" fmla="*/ 1625600 w 1665008"/>
                      <a:gd name="connsiteY4" fmla="*/ 1334916 h 1451993"/>
                      <a:gd name="connsiteX5" fmla="*/ 823119 w 1665008"/>
                      <a:gd name="connsiteY5" fmla="*/ 1444453 h 1451993"/>
                      <a:gd name="connsiteX6" fmla="*/ 134938 w 1665008"/>
                      <a:gd name="connsiteY6" fmla="*/ 1380158 h 1451993"/>
                      <a:gd name="connsiteX7" fmla="*/ 13493 w 1665008"/>
                      <a:gd name="connsiteY7" fmla="*/ 1187277 h 1451993"/>
                      <a:gd name="connsiteX8" fmla="*/ 20637 w 1665008"/>
                      <a:gd name="connsiteY8" fmla="*/ 839614 h 1451993"/>
                      <a:gd name="connsiteX9" fmla="*/ 115887 w 1665008"/>
                      <a:gd name="connsiteY9" fmla="*/ 665784 h 1451993"/>
                      <a:gd name="connsiteX10" fmla="*/ 182562 w 1665008"/>
                      <a:gd name="connsiteY10" fmla="*/ 158577 h 1451993"/>
                      <a:gd name="connsiteX11" fmla="*/ 394493 w 1665008"/>
                      <a:gd name="connsiteY11" fmla="*/ 27608 h 1451993"/>
                      <a:gd name="connsiteX12" fmla="*/ 820976 w 1665008"/>
                      <a:gd name="connsiteY12" fmla="*/ 3332 h 1451993"/>
                      <a:gd name="connsiteX0" fmla="*/ 820976 w 1665008"/>
                      <a:gd name="connsiteY0" fmla="*/ 3332 h 1451993"/>
                      <a:gd name="connsiteX1" fmla="*/ 1451046 w 1665008"/>
                      <a:gd name="connsiteY1" fmla="*/ 93342 h 1451993"/>
                      <a:gd name="connsiteX2" fmla="*/ 1543437 w 1665008"/>
                      <a:gd name="connsiteY2" fmla="*/ 690312 h 1451993"/>
                      <a:gd name="connsiteX3" fmla="*/ 1631066 w 1665008"/>
                      <a:gd name="connsiteY3" fmla="*/ 861047 h 1451993"/>
                      <a:gd name="connsiteX4" fmla="*/ 1625600 w 1665008"/>
                      <a:gd name="connsiteY4" fmla="*/ 1334916 h 1451993"/>
                      <a:gd name="connsiteX5" fmla="*/ 823119 w 1665008"/>
                      <a:gd name="connsiteY5" fmla="*/ 1444453 h 1451993"/>
                      <a:gd name="connsiteX6" fmla="*/ 134938 w 1665008"/>
                      <a:gd name="connsiteY6" fmla="*/ 1380158 h 1451993"/>
                      <a:gd name="connsiteX7" fmla="*/ 13493 w 1665008"/>
                      <a:gd name="connsiteY7" fmla="*/ 1187277 h 1451993"/>
                      <a:gd name="connsiteX8" fmla="*/ 20637 w 1665008"/>
                      <a:gd name="connsiteY8" fmla="*/ 839614 h 1451993"/>
                      <a:gd name="connsiteX9" fmla="*/ 115887 w 1665008"/>
                      <a:gd name="connsiteY9" fmla="*/ 665784 h 1451993"/>
                      <a:gd name="connsiteX10" fmla="*/ 182562 w 1665008"/>
                      <a:gd name="connsiteY10" fmla="*/ 158577 h 1451993"/>
                      <a:gd name="connsiteX11" fmla="*/ 394493 w 1665008"/>
                      <a:gd name="connsiteY11" fmla="*/ 27608 h 1451993"/>
                      <a:gd name="connsiteX12" fmla="*/ 820976 w 1665008"/>
                      <a:gd name="connsiteY12" fmla="*/ 3332 h 1451993"/>
                      <a:gd name="connsiteX0" fmla="*/ 820976 w 1665008"/>
                      <a:gd name="connsiteY0" fmla="*/ 3332 h 1451993"/>
                      <a:gd name="connsiteX1" fmla="*/ 1451046 w 1665008"/>
                      <a:gd name="connsiteY1" fmla="*/ 93342 h 1451993"/>
                      <a:gd name="connsiteX2" fmla="*/ 1543437 w 1665008"/>
                      <a:gd name="connsiteY2" fmla="*/ 690312 h 1451993"/>
                      <a:gd name="connsiteX3" fmla="*/ 1631066 w 1665008"/>
                      <a:gd name="connsiteY3" fmla="*/ 861047 h 1451993"/>
                      <a:gd name="connsiteX4" fmla="*/ 1625600 w 1665008"/>
                      <a:gd name="connsiteY4" fmla="*/ 1334916 h 1451993"/>
                      <a:gd name="connsiteX5" fmla="*/ 823119 w 1665008"/>
                      <a:gd name="connsiteY5" fmla="*/ 1444453 h 1451993"/>
                      <a:gd name="connsiteX6" fmla="*/ 134938 w 1665008"/>
                      <a:gd name="connsiteY6" fmla="*/ 1380158 h 1451993"/>
                      <a:gd name="connsiteX7" fmla="*/ 13493 w 1665008"/>
                      <a:gd name="connsiteY7" fmla="*/ 1187277 h 1451993"/>
                      <a:gd name="connsiteX8" fmla="*/ 20637 w 1665008"/>
                      <a:gd name="connsiteY8" fmla="*/ 839614 h 1451993"/>
                      <a:gd name="connsiteX9" fmla="*/ 115887 w 1665008"/>
                      <a:gd name="connsiteY9" fmla="*/ 665784 h 1451993"/>
                      <a:gd name="connsiteX10" fmla="*/ 182562 w 1665008"/>
                      <a:gd name="connsiteY10" fmla="*/ 158577 h 1451993"/>
                      <a:gd name="connsiteX11" fmla="*/ 394493 w 1665008"/>
                      <a:gd name="connsiteY11" fmla="*/ 27608 h 1451993"/>
                      <a:gd name="connsiteX12" fmla="*/ 820976 w 1665008"/>
                      <a:gd name="connsiteY12" fmla="*/ 3332 h 1451993"/>
                      <a:gd name="connsiteX0" fmla="*/ 820976 w 1655483"/>
                      <a:gd name="connsiteY0" fmla="*/ 3332 h 1450406"/>
                      <a:gd name="connsiteX1" fmla="*/ 1451046 w 1655483"/>
                      <a:gd name="connsiteY1" fmla="*/ 93342 h 1450406"/>
                      <a:gd name="connsiteX2" fmla="*/ 1543437 w 1655483"/>
                      <a:gd name="connsiteY2" fmla="*/ 690312 h 1450406"/>
                      <a:gd name="connsiteX3" fmla="*/ 1631066 w 1655483"/>
                      <a:gd name="connsiteY3" fmla="*/ 861047 h 1450406"/>
                      <a:gd name="connsiteX4" fmla="*/ 1616075 w 1655483"/>
                      <a:gd name="connsiteY4" fmla="*/ 1344441 h 1450406"/>
                      <a:gd name="connsiteX5" fmla="*/ 823119 w 1655483"/>
                      <a:gd name="connsiteY5" fmla="*/ 1444453 h 1450406"/>
                      <a:gd name="connsiteX6" fmla="*/ 134938 w 1655483"/>
                      <a:gd name="connsiteY6" fmla="*/ 1380158 h 1450406"/>
                      <a:gd name="connsiteX7" fmla="*/ 13493 w 1655483"/>
                      <a:gd name="connsiteY7" fmla="*/ 1187277 h 1450406"/>
                      <a:gd name="connsiteX8" fmla="*/ 20637 w 1655483"/>
                      <a:gd name="connsiteY8" fmla="*/ 839614 h 1450406"/>
                      <a:gd name="connsiteX9" fmla="*/ 115887 w 1655483"/>
                      <a:gd name="connsiteY9" fmla="*/ 665784 h 1450406"/>
                      <a:gd name="connsiteX10" fmla="*/ 182562 w 1655483"/>
                      <a:gd name="connsiteY10" fmla="*/ 158577 h 1450406"/>
                      <a:gd name="connsiteX11" fmla="*/ 394493 w 1655483"/>
                      <a:gd name="connsiteY11" fmla="*/ 27608 h 1450406"/>
                      <a:gd name="connsiteX12" fmla="*/ 820976 w 1655483"/>
                      <a:gd name="connsiteY12" fmla="*/ 3332 h 1450406"/>
                      <a:gd name="connsiteX0" fmla="*/ 820976 w 1655483"/>
                      <a:gd name="connsiteY0" fmla="*/ 10559 h 1457633"/>
                      <a:gd name="connsiteX1" fmla="*/ 1446283 w 1655483"/>
                      <a:gd name="connsiteY1" fmla="*/ 98188 h 1457633"/>
                      <a:gd name="connsiteX2" fmla="*/ 1543437 w 1655483"/>
                      <a:gd name="connsiteY2" fmla="*/ 697539 h 1457633"/>
                      <a:gd name="connsiteX3" fmla="*/ 1631066 w 1655483"/>
                      <a:gd name="connsiteY3" fmla="*/ 868274 h 1457633"/>
                      <a:gd name="connsiteX4" fmla="*/ 1616075 w 1655483"/>
                      <a:gd name="connsiteY4" fmla="*/ 1351668 h 1457633"/>
                      <a:gd name="connsiteX5" fmla="*/ 823119 w 1655483"/>
                      <a:gd name="connsiteY5" fmla="*/ 1451680 h 1457633"/>
                      <a:gd name="connsiteX6" fmla="*/ 134938 w 1655483"/>
                      <a:gd name="connsiteY6" fmla="*/ 1387385 h 1457633"/>
                      <a:gd name="connsiteX7" fmla="*/ 13493 w 1655483"/>
                      <a:gd name="connsiteY7" fmla="*/ 1194504 h 1457633"/>
                      <a:gd name="connsiteX8" fmla="*/ 20637 w 1655483"/>
                      <a:gd name="connsiteY8" fmla="*/ 846841 h 1457633"/>
                      <a:gd name="connsiteX9" fmla="*/ 115887 w 1655483"/>
                      <a:gd name="connsiteY9" fmla="*/ 673011 h 1457633"/>
                      <a:gd name="connsiteX10" fmla="*/ 182562 w 1655483"/>
                      <a:gd name="connsiteY10" fmla="*/ 165804 h 1457633"/>
                      <a:gd name="connsiteX11" fmla="*/ 394493 w 1655483"/>
                      <a:gd name="connsiteY11" fmla="*/ 34835 h 1457633"/>
                      <a:gd name="connsiteX12" fmla="*/ 820976 w 1655483"/>
                      <a:gd name="connsiteY12" fmla="*/ 10559 h 1457633"/>
                      <a:gd name="connsiteX0" fmla="*/ 820976 w 1655483"/>
                      <a:gd name="connsiteY0" fmla="*/ 10559 h 1457633"/>
                      <a:gd name="connsiteX1" fmla="*/ 1446283 w 1655483"/>
                      <a:gd name="connsiteY1" fmla="*/ 98188 h 1457633"/>
                      <a:gd name="connsiteX2" fmla="*/ 1543437 w 1655483"/>
                      <a:gd name="connsiteY2" fmla="*/ 697539 h 1457633"/>
                      <a:gd name="connsiteX3" fmla="*/ 1631066 w 1655483"/>
                      <a:gd name="connsiteY3" fmla="*/ 868274 h 1457633"/>
                      <a:gd name="connsiteX4" fmla="*/ 1616075 w 1655483"/>
                      <a:gd name="connsiteY4" fmla="*/ 1351668 h 1457633"/>
                      <a:gd name="connsiteX5" fmla="*/ 823119 w 1655483"/>
                      <a:gd name="connsiteY5" fmla="*/ 1451680 h 1457633"/>
                      <a:gd name="connsiteX6" fmla="*/ 134938 w 1655483"/>
                      <a:gd name="connsiteY6" fmla="*/ 1387385 h 1457633"/>
                      <a:gd name="connsiteX7" fmla="*/ 13493 w 1655483"/>
                      <a:gd name="connsiteY7" fmla="*/ 1194504 h 1457633"/>
                      <a:gd name="connsiteX8" fmla="*/ 20637 w 1655483"/>
                      <a:gd name="connsiteY8" fmla="*/ 846841 h 1457633"/>
                      <a:gd name="connsiteX9" fmla="*/ 115887 w 1655483"/>
                      <a:gd name="connsiteY9" fmla="*/ 673011 h 1457633"/>
                      <a:gd name="connsiteX10" fmla="*/ 182562 w 1655483"/>
                      <a:gd name="connsiteY10" fmla="*/ 165804 h 1457633"/>
                      <a:gd name="connsiteX11" fmla="*/ 394493 w 1655483"/>
                      <a:gd name="connsiteY11" fmla="*/ 34835 h 1457633"/>
                      <a:gd name="connsiteX12" fmla="*/ 820976 w 1655483"/>
                      <a:gd name="connsiteY12" fmla="*/ 10559 h 1457633"/>
                      <a:gd name="connsiteX0" fmla="*/ 820976 w 1655483"/>
                      <a:gd name="connsiteY0" fmla="*/ 10559 h 1457633"/>
                      <a:gd name="connsiteX1" fmla="*/ 1446283 w 1655483"/>
                      <a:gd name="connsiteY1" fmla="*/ 98188 h 1457633"/>
                      <a:gd name="connsiteX2" fmla="*/ 1543437 w 1655483"/>
                      <a:gd name="connsiteY2" fmla="*/ 697539 h 1457633"/>
                      <a:gd name="connsiteX3" fmla="*/ 1631066 w 1655483"/>
                      <a:gd name="connsiteY3" fmla="*/ 868274 h 1457633"/>
                      <a:gd name="connsiteX4" fmla="*/ 1616075 w 1655483"/>
                      <a:gd name="connsiteY4" fmla="*/ 1351668 h 1457633"/>
                      <a:gd name="connsiteX5" fmla="*/ 823119 w 1655483"/>
                      <a:gd name="connsiteY5" fmla="*/ 1451680 h 1457633"/>
                      <a:gd name="connsiteX6" fmla="*/ 134938 w 1655483"/>
                      <a:gd name="connsiteY6" fmla="*/ 1387385 h 1457633"/>
                      <a:gd name="connsiteX7" fmla="*/ 13493 w 1655483"/>
                      <a:gd name="connsiteY7" fmla="*/ 1194504 h 1457633"/>
                      <a:gd name="connsiteX8" fmla="*/ 20637 w 1655483"/>
                      <a:gd name="connsiteY8" fmla="*/ 846841 h 1457633"/>
                      <a:gd name="connsiteX9" fmla="*/ 115887 w 1655483"/>
                      <a:gd name="connsiteY9" fmla="*/ 673011 h 1457633"/>
                      <a:gd name="connsiteX10" fmla="*/ 182562 w 1655483"/>
                      <a:gd name="connsiteY10" fmla="*/ 165804 h 1457633"/>
                      <a:gd name="connsiteX11" fmla="*/ 394493 w 1655483"/>
                      <a:gd name="connsiteY11" fmla="*/ 34835 h 1457633"/>
                      <a:gd name="connsiteX12" fmla="*/ 820976 w 1655483"/>
                      <a:gd name="connsiteY12" fmla="*/ 10559 h 1457633"/>
                      <a:gd name="connsiteX0" fmla="*/ 820976 w 1655483"/>
                      <a:gd name="connsiteY0" fmla="*/ 1598 h 1448672"/>
                      <a:gd name="connsiteX1" fmla="*/ 1446283 w 1655483"/>
                      <a:gd name="connsiteY1" fmla="*/ 89227 h 1448672"/>
                      <a:gd name="connsiteX2" fmla="*/ 1543437 w 1655483"/>
                      <a:gd name="connsiteY2" fmla="*/ 688578 h 1448672"/>
                      <a:gd name="connsiteX3" fmla="*/ 1631066 w 1655483"/>
                      <a:gd name="connsiteY3" fmla="*/ 859313 h 1448672"/>
                      <a:gd name="connsiteX4" fmla="*/ 1616075 w 1655483"/>
                      <a:gd name="connsiteY4" fmla="*/ 1342707 h 1448672"/>
                      <a:gd name="connsiteX5" fmla="*/ 823119 w 1655483"/>
                      <a:gd name="connsiteY5" fmla="*/ 1442719 h 1448672"/>
                      <a:gd name="connsiteX6" fmla="*/ 134938 w 1655483"/>
                      <a:gd name="connsiteY6" fmla="*/ 1378424 h 1448672"/>
                      <a:gd name="connsiteX7" fmla="*/ 13493 w 1655483"/>
                      <a:gd name="connsiteY7" fmla="*/ 1185543 h 1448672"/>
                      <a:gd name="connsiteX8" fmla="*/ 20637 w 1655483"/>
                      <a:gd name="connsiteY8" fmla="*/ 837880 h 1448672"/>
                      <a:gd name="connsiteX9" fmla="*/ 115887 w 1655483"/>
                      <a:gd name="connsiteY9" fmla="*/ 664050 h 1448672"/>
                      <a:gd name="connsiteX10" fmla="*/ 182562 w 1655483"/>
                      <a:gd name="connsiteY10" fmla="*/ 156843 h 1448672"/>
                      <a:gd name="connsiteX11" fmla="*/ 394493 w 1655483"/>
                      <a:gd name="connsiteY11" fmla="*/ 25874 h 1448672"/>
                      <a:gd name="connsiteX12" fmla="*/ 820976 w 1655483"/>
                      <a:gd name="connsiteY12" fmla="*/ 1598 h 1448672"/>
                      <a:gd name="connsiteX0" fmla="*/ 820976 w 1655483"/>
                      <a:gd name="connsiteY0" fmla="*/ 1598 h 1448672"/>
                      <a:gd name="connsiteX1" fmla="*/ 1446283 w 1655483"/>
                      <a:gd name="connsiteY1" fmla="*/ 89227 h 1448672"/>
                      <a:gd name="connsiteX2" fmla="*/ 1543437 w 1655483"/>
                      <a:gd name="connsiteY2" fmla="*/ 688578 h 1448672"/>
                      <a:gd name="connsiteX3" fmla="*/ 1631066 w 1655483"/>
                      <a:gd name="connsiteY3" fmla="*/ 859313 h 1448672"/>
                      <a:gd name="connsiteX4" fmla="*/ 1616075 w 1655483"/>
                      <a:gd name="connsiteY4" fmla="*/ 1342707 h 1448672"/>
                      <a:gd name="connsiteX5" fmla="*/ 823119 w 1655483"/>
                      <a:gd name="connsiteY5" fmla="*/ 1442719 h 1448672"/>
                      <a:gd name="connsiteX6" fmla="*/ 134938 w 1655483"/>
                      <a:gd name="connsiteY6" fmla="*/ 1378424 h 1448672"/>
                      <a:gd name="connsiteX7" fmla="*/ 13493 w 1655483"/>
                      <a:gd name="connsiteY7" fmla="*/ 1185543 h 1448672"/>
                      <a:gd name="connsiteX8" fmla="*/ 20637 w 1655483"/>
                      <a:gd name="connsiteY8" fmla="*/ 837880 h 1448672"/>
                      <a:gd name="connsiteX9" fmla="*/ 115887 w 1655483"/>
                      <a:gd name="connsiteY9" fmla="*/ 664050 h 1448672"/>
                      <a:gd name="connsiteX10" fmla="*/ 182562 w 1655483"/>
                      <a:gd name="connsiteY10" fmla="*/ 156843 h 1448672"/>
                      <a:gd name="connsiteX11" fmla="*/ 394493 w 1655483"/>
                      <a:gd name="connsiteY11" fmla="*/ 25874 h 1448672"/>
                      <a:gd name="connsiteX12" fmla="*/ 820976 w 1655483"/>
                      <a:gd name="connsiteY12" fmla="*/ 1598 h 1448672"/>
                      <a:gd name="connsiteX0" fmla="*/ 820976 w 1655483"/>
                      <a:gd name="connsiteY0" fmla="*/ 1598 h 1448672"/>
                      <a:gd name="connsiteX1" fmla="*/ 1446283 w 1655483"/>
                      <a:gd name="connsiteY1" fmla="*/ 89227 h 1448672"/>
                      <a:gd name="connsiteX2" fmla="*/ 1543437 w 1655483"/>
                      <a:gd name="connsiteY2" fmla="*/ 688578 h 1448672"/>
                      <a:gd name="connsiteX3" fmla="*/ 1631066 w 1655483"/>
                      <a:gd name="connsiteY3" fmla="*/ 859313 h 1448672"/>
                      <a:gd name="connsiteX4" fmla="*/ 1616075 w 1655483"/>
                      <a:gd name="connsiteY4" fmla="*/ 1342707 h 1448672"/>
                      <a:gd name="connsiteX5" fmla="*/ 823119 w 1655483"/>
                      <a:gd name="connsiteY5" fmla="*/ 1442719 h 1448672"/>
                      <a:gd name="connsiteX6" fmla="*/ 134938 w 1655483"/>
                      <a:gd name="connsiteY6" fmla="*/ 1378424 h 1448672"/>
                      <a:gd name="connsiteX7" fmla="*/ 13493 w 1655483"/>
                      <a:gd name="connsiteY7" fmla="*/ 1185543 h 1448672"/>
                      <a:gd name="connsiteX8" fmla="*/ 20637 w 1655483"/>
                      <a:gd name="connsiteY8" fmla="*/ 837880 h 1448672"/>
                      <a:gd name="connsiteX9" fmla="*/ 115887 w 1655483"/>
                      <a:gd name="connsiteY9" fmla="*/ 664050 h 1448672"/>
                      <a:gd name="connsiteX10" fmla="*/ 182562 w 1655483"/>
                      <a:gd name="connsiteY10" fmla="*/ 156843 h 1448672"/>
                      <a:gd name="connsiteX11" fmla="*/ 394493 w 1655483"/>
                      <a:gd name="connsiteY11" fmla="*/ 25874 h 1448672"/>
                      <a:gd name="connsiteX12" fmla="*/ 820976 w 1655483"/>
                      <a:gd name="connsiteY12" fmla="*/ 1598 h 1448672"/>
                      <a:gd name="connsiteX0" fmla="*/ 820976 w 1655483"/>
                      <a:gd name="connsiteY0" fmla="*/ 1034 h 1448108"/>
                      <a:gd name="connsiteX1" fmla="*/ 1446283 w 1655483"/>
                      <a:gd name="connsiteY1" fmla="*/ 88663 h 1448108"/>
                      <a:gd name="connsiteX2" fmla="*/ 1543437 w 1655483"/>
                      <a:gd name="connsiteY2" fmla="*/ 688014 h 1448108"/>
                      <a:gd name="connsiteX3" fmla="*/ 1631066 w 1655483"/>
                      <a:gd name="connsiteY3" fmla="*/ 858749 h 1448108"/>
                      <a:gd name="connsiteX4" fmla="*/ 1616075 w 1655483"/>
                      <a:gd name="connsiteY4" fmla="*/ 1342143 h 1448108"/>
                      <a:gd name="connsiteX5" fmla="*/ 823119 w 1655483"/>
                      <a:gd name="connsiteY5" fmla="*/ 1442155 h 1448108"/>
                      <a:gd name="connsiteX6" fmla="*/ 134938 w 1655483"/>
                      <a:gd name="connsiteY6" fmla="*/ 1377860 h 1448108"/>
                      <a:gd name="connsiteX7" fmla="*/ 13493 w 1655483"/>
                      <a:gd name="connsiteY7" fmla="*/ 1184979 h 1448108"/>
                      <a:gd name="connsiteX8" fmla="*/ 20637 w 1655483"/>
                      <a:gd name="connsiteY8" fmla="*/ 837316 h 1448108"/>
                      <a:gd name="connsiteX9" fmla="*/ 115887 w 1655483"/>
                      <a:gd name="connsiteY9" fmla="*/ 663486 h 1448108"/>
                      <a:gd name="connsiteX10" fmla="*/ 182562 w 1655483"/>
                      <a:gd name="connsiteY10" fmla="*/ 156279 h 1448108"/>
                      <a:gd name="connsiteX11" fmla="*/ 394493 w 1655483"/>
                      <a:gd name="connsiteY11" fmla="*/ 25310 h 1448108"/>
                      <a:gd name="connsiteX12" fmla="*/ 820976 w 1655483"/>
                      <a:gd name="connsiteY12" fmla="*/ 1034 h 1448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55483" h="1448108">
                        <a:moveTo>
                          <a:pt x="820976" y="1034"/>
                        </a:moveTo>
                        <a:cubicBezTo>
                          <a:pt x="996274" y="2068"/>
                          <a:pt x="1390167" y="17028"/>
                          <a:pt x="1446283" y="88663"/>
                        </a:cubicBezTo>
                        <a:cubicBezTo>
                          <a:pt x="1502399" y="160298"/>
                          <a:pt x="1512640" y="571572"/>
                          <a:pt x="1543437" y="688014"/>
                        </a:cubicBezTo>
                        <a:cubicBezTo>
                          <a:pt x="1574234" y="804456"/>
                          <a:pt x="1618960" y="728296"/>
                          <a:pt x="1631066" y="858749"/>
                        </a:cubicBezTo>
                        <a:cubicBezTo>
                          <a:pt x="1643172" y="989202"/>
                          <a:pt x="1655483" y="1271102"/>
                          <a:pt x="1616075" y="1342143"/>
                        </a:cubicBezTo>
                        <a:cubicBezTo>
                          <a:pt x="1576667" y="1413184"/>
                          <a:pt x="1069975" y="1436202"/>
                          <a:pt x="823119" y="1442155"/>
                        </a:cubicBezTo>
                        <a:cubicBezTo>
                          <a:pt x="576263" y="1448108"/>
                          <a:pt x="269876" y="1420723"/>
                          <a:pt x="134938" y="1377860"/>
                        </a:cubicBezTo>
                        <a:cubicBezTo>
                          <a:pt x="0" y="1334997"/>
                          <a:pt x="18255" y="1277451"/>
                          <a:pt x="13493" y="1184979"/>
                        </a:cubicBezTo>
                        <a:cubicBezTo>
                          <a:pt x="8731" y="1092507"/>
                          <a:pt x="3571" y="924232"/>
                          <a:pt x="20637" y="837316"/>
                        </a:cubicBezTo>
                        <a:cubicBezTo>
                          <a:pt x="37703" y="750400"/>
                          <a:pt x="100806" y="769849"/>
                          <a:pt x="115887" y="663486"/>
                        </a:cubicBezTo>
                        <a:cubicBezTo>
                          <a:pt x="130968" y="557123"/>
                          <a:pt x="150416" y="262642"/>
                          <a:pt x="182562" y="156279"/>
                        </a:cubicBezTo>
                        <a:cubicBezTo>
                          <a:pt x="214708" y="49916"/>
                          <a:pt x="297616" y="41659"/>
                          <a:pt x="394493" y="25310"/>
                        </a:cubicBezTo>
                        <a:cubicBezTo>
                          <a:pt x="491370" y="8961"/>
                          <a:pt x="645678" y="0"/>
                          <a:pt x="820976" y="103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ja-JP" altLang="en-US" sz="2000"/>
                  </a:p>
                </p:txBody>
              </p:sp>
              <p:sp>
                <p:nvSpPr>
                  <p:cNvPr id="58" name="フリーフォーム 142">
                    <a:extLst>
                      <a:ext uri="{FF2B5EF4-FFF2-40B4-BE49-F238E27FC236}">
                        <a16:creationId xmlns:a16="http://schemas.microsoft.com/office/drawing/2014/main" id="{5E8C9B03-6AD3-4395-B8C1-6D270495126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451600" y="3017044"/>
                    <a:ext cx="266700" cy="719137"/>
                  </a:xfrm>
                  <a:custGeom>
                    <a:avLst/>
                    <a:gdLst>
                      <a:gd name="connsiteX0" fmla="*/ 0 w 266700"/>
                      <a:gd name="connsiteY0" fmla="*/ 0 h 719137"/>
                      <a:gd name="connsiteX1" fmla="*/ 2381 w 266700"/>
                      <a:gd name="connsiteY1" fmla="*/ 657225 h 719137"/>
                      <a:gd name="connsiteX2" fmla="*/ 133350 w 266700"/>
                      <a:gd name="connsiteY2" fmla="*/ 719137 h 719137"/>
                      <a:gd name="connsiteX3" fmla="*/ 266700 w 266700"/>
                      <a:gd name="connsiteY3" fmla="*/ 654844 h 719137"/>
                      <a:gd name="connsiteX4" fmla="*/ 264319 w 266700"/>
                      <a:gd name="connsiteY4" fmla="*/ 2381 h 719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700" h="719137">
                        <a:moveTo>
                          <a:pt x="0" y="0"/>
                        </a:moveTo>
                        <a:cubicBezTo>
                          <a:pt x="794" y="219075"/>
                          <a:pt x="1587" y="438150"/>
                          <a:pt x="2381" y="657225"/>
                        </a:cubicBezTo>
                        <a:lnTo>
                          <a:pt x="133350" y="719137"/>
                        </a:lnTo>
                        <a:lnTo>
                          <a:pt x="266700" y="654844"/>
                        </a:lnTo>
                        <a:cubicBezTo>
                          <a:pt x="265906" y="437356"/>
                          <a:pt x="265113" y="219869"/>
                          <a:pt x="264319" y="2381"/>
                        </a:cubicBezTo>
                      </a:path>
                    </a:pathLst>
                  </a:custGeom>
                  <a:solidFill>
                    <a:srgbClr val="0000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ja-JP" altLang="en-US" sz="2000"/>
                  </a:p>
                </p:txBody>
              </p:sp>
              <p:sp>
                <p:nvSpPr>
                  <p:cNvPr id="59" name="フリーフォーム 143">
                    <a:extLst>
                      <a:ext uri="{FF2B5EF4-FFF2-40B4-BE49-F238E27FC236}">
                        <a16:creationId xmlns:a16="http://schemas.microsoft.com/office/drawing/2014/main" id="{A834FFBA-5641-4469-A504-DCBA3A73397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315869" y="3021806"/>
                    <a:ext cx="107156" cy="635794"/>
                  </a:xfrm>
                  <a:custGeom>
                    <a:avLst/>
                    <a:gdLst>
                      <a:gd name="connsiteX0" fmla="*/ 0 w 107156"/>
                      <a:gd name="connsiteY0" fmla="*/ 4763 h 635794"/>
                      <a:gd name="connsiteX1" fmla="*/ 2381 w 107156"/>
                      <a:gd name="connsiteY1" fmla="*/ 590550 h 635794"/>
                      <a:gd name="connsiteX2" fmla="*/ 107156 w 107156"/>
                      <a:gd name="connsiteY2" fmla="*/ 635794 h 635794"/>
                      <a:gd name="connsiteX3" fmla="*/ 104775 w 107156"/>
                      <a:gd name="connsiteY3" fmla="*/ 0 h 635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7156" h="635794">
                        <a:moveTo>
                          <a:pt x="0" y="4763"/>
                        </a:moveTo>
                        <a:cubicBezTo>
                          <a:pt x="794" y="200025"/>
                          <a:pt x="1587" y="395288"/>
                          <a:pt x="2381" y="590550"/>
                        </a:cubicBezTo>
                        <a:lnTo>
                          <a:pt x="107156" y="635794"/>
                        </a:lnTo>
                        <a:cubicBezTo>
                          <a:pt x="106362" y="423863"/>
                          <a:pt x="105569" y="211931"/>
                          <a:pt x="104775" y="0"/>
                        </a:cubicBezTo>
                      </a:path>
                    </a:pathLst>
                  </a:custGeom>
                  <a:solidFill>
                    <a:srgbClr val="0000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ja-JP" altLang="en-US" sz="2000"/>
                  </a:p>
                </p:txBody>
              </p:sp>
              <p:sp>
                <p:nvSpPr>
                  <p:cNvPr id="60" name="フリーフォーム 144">
                    <a:extLst>
                      <a:ext uri="{FF2B5EF4-FFF2-40B4-BE49-F238E27FC236}">
                        <a16:creationId xmlns:a16="http://schemas.microsoft.com/office/drawing/2014/main" id="{FB05557F-78C8-499C-B296-93769209824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220619" y="3033712"/>
                    <a:ext cx="45244" cy="547687"/>
                  </a:xfrm>
                  <a:custGeom>
                    <a:avLst/>
                    <a:gdLst>
                      <a:gd name="connsiteX0" fmla="*/ 0 w 45244"/>
                      <a:gd name="connsiteY0" fmla="*/ 0 h 545306"/>
                      <a:gd name="connsiteX1" fmla="*/ 4762 w 45244"/>
                      <a:gd name="connsiteY1" fmla="*/ 528637 h 545306"/>
                      <a:gd name="connsiteX2" fmla="*/ 45244 w 45244"/>
                      <a:gd name="connsiteY2" fmla="*/ 545306 h 545306"/>
                      <a:gd name="connsiteX3" fmla="*/ 0 w 45244"/>
                      <a:gd name="connsiteY3" fmla="*/ 0 h 545306"/>
                      <a:gd name="connsiteX0" fmla="*/ 0 w 45244"/>
                      <a:gd name="connsiteY0" fmla="*/ 2381 h 547687"/>
                      <a:gd name="connsiteX1" fmla="*/ 4762 w 45244"/>
                      <a:gd name="connsiteY1" fmla="*/ 531018 h 547687"/>
                      <a:gd name="connsiteX2" fmla="*/ 45244 w 45244"/>
                      <a:gd name="connsiteY2" fmla="*/ 547687 h 547687"/>
                      <a:gd name="connsiteX3" fmla="*/ 42862 w 45244"/>
                      <a:gd name="connsiteY3" fmla="*/ 0 h 547687"/>
                      <a:gd name="connsiteX4" fmla="*/ 0 w 45244"/>
                      <a:gd name="connsiteY4" fmla="*/ 2381 h 5476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244" h="547687">
                        <a:moveTo>
                          <a:pt x="0" y="2381"/>
                        </a:moveTo>
                        <a:cubicBezTo>
                          <a:pt x="1587" y="178593"/>
                          <a:pt x="3175" y="354806"/>
                          <a:pt x="4762" y="531018"/>
                        </a:cubicBezTo>
                        <a:lnTo>
                          <a:pt x="45244" y="547687"/>
                        </a:lnTo>
                        <a:lnTo>
                          <a:pt x="42862" y="0"/>
                        </a:lnTo>
                        <a:lnTo>
                          <a:pt x="0" y="2381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ja-JP" altLang="en-US" sz="2000"/>
                  </a:p>
                </p:txBody>
              </p:sp>
              <p:sp>
                <p:nvSpPr>
                  <p:cNvPr id="61" name="フリーフォーム 145">
                    <a:extLst>
                      <a:ext uri="{FF2B5EF4-FFF2-40B4-BE49-F238E27FC236}">
                        <a16:creationId xmlns:a16="http://schemas.microsoft.com/office/drawing/2014/main" id="{C1348D07-05FA-4A94-933D-5604647E6DE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120606" y="3050381"/>
                    <a:ext cx="21432" cy="469107"/>
                  </a:xfrm>
                  <a:custGeom>
                    <a:avLst/>
                    <a:gdLst>
                      <a:gd name="connsiteX0" fmla="*/ 0 w 21432"/>
                      <a:gd name="connsiteY0" fmla="*/ 0 h 469107"/>
                      <a:gd name="connsiteX1" fmla="*/ 0 w 21432"/>
                      <a:gd name="connsiteY1" fmla="*/ 457200 h 469107"/>
                      <a:gd name="connsiteX2" fmla="*/ 21432 w 21432"/>
                      <a:gd name="connsiteY2" fmla="*/ 469107 h 469107"/>
                      <a:gd name="connsiteX3" fmla="*/ 0 w 21432"/>
                      <a:gd name="connsiteY3" fmla="*/ 0 h 469107"/>
                      <a:gd name="connsiteX0" fmla="*/ 0 w 21432"/>
                      <a:gd name="connsiteY0" fmla="*/ 0 h 469107"/>
                      <a:gd name="connsiteX1" fmla="*/ 0 w 21432"/>
                      <a:gd name="connsiteY1" fmla="*/ 457200 h 469107"/>
                      <a:gd name="connsiteX2" fmla="*/ 21432 w 21432"/>
                      <a:gd name="connsiteY2" fmla="*/ 469107 h 469107"/>
                      <a:gd name="connsiteX3" fmla="*/ 21432 w 21432"/>
                      <a:gd name="connsiteY3" fmla="*/ 0 h 469107"/>
                      <a:gd name="connsiteX4" fmla="*/ 0 w 21432"/>
                      <a:gd name="connsiteY4" fmla="*/ 0 h 469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432" h="469107">
                        <a:moveTo>
                          <a:pt x="0" y="0"/>
                        </a:moveTo>
                        <a:lnTo>
                          <a:pt x="0" y="457200"/>
                        </a:lnTo>
                        <a:lnTo>
                          <a:pt x="21432" y="469107"/>
                        </a:lnTo>
                        <a:lnTo>
                          <a:pt x="2143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ja-JP" altLang="en-US" sz="2000"/>
                  </a:p>
                </p:txBody>
              </p:sp>
              <p:sp>
                <p:nvSpPr>
                  <p:cNvPr id="62" name="フリーフォーム 146">
                    <a:extLst>
                      <a:ext uri="{FF2B5EF4-FFF2-40B4-BE49-F238E27FC236}">
                        <a16:creationId xmlns:a16="http://schemas.microsoft.com/office/drawing/2014/main" id="{385435DF-7734-451E-AF06-82E0D52C03A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746875" y="3024188"/>
                    <a:ext cx="107156" cy="635793"/>
                  </a:xfrm>
                  <a:custGeom>
                    <a:avLst/>
                    <a:gdLst>
                      <a:gd name="connsiteX0" fmla="*/ 0 w 107156"/>
                      <a:gd name="connsiteY0" fmla="*/ 0 h 635793"/>
                      <a:gd name="connsiteX1" fmla="*/ 0 w 107156"/>
                      <a:gd name="connsiteY1" fmla="*/ 635793 h 635793"/>
                      <a:gd name="connsiteX2" fmla="*/ 104775 w 107156"/>
                      <a:gd name="connsiteY2" fmla="*/ 581025 h 635793"/>
                      <a:gd name="connsiteX3" fmla="*/ 107156 w 107156"/>
                      <a:gd name="connsiteY3" fmla="*/ 9525 h 6357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7156" h="635793">
                        <a:moveTo>
                          <a:pt x="0" y="0"/>
                        </a:moveTo>
                        <a:lnTo>
                          <a:pt x="0" y="635793"/>
                        </a:lnTo>
                        <a:lnTo>
                          <a:pt x="104775" y="581025"/>
                        </a:lnTo>
                        <a:cubicBezTo>
                          <a:pt x="105569" y="390525"/>
                          <a:pt x="106362" y="200025"/>
                          <a:pt x="107156" y="9525"/>
                        </a:cubicBezTo>
                      </a:path>
                    </a:pathLst>
                  </a:custGeom>
                  <a:solidFill>
                    <a:srgbClr val="0000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ja-JP" altLang="en-US" sz="2000"/>
                  </a:p>
                </p:txBody>
              </p:sp>
              <p:sp>
                <p:nvSpPr>
                  <p:cNvPr id="63" name="フリーフォーム 147">
                    <a:extLst>
                      <a:ext uri="{FF2B5EF4-FFF2-40B4-BE49-F238E27FC236}">
                        <a16:creationId xmlns:a16="http://schemas.microsoft.com/office/drawing/2014/main" id="{B3CB85CB-F705-41B0-B612-393EADA8661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901656" y="3031331"/>
                    <a:ext cx="42863" cy="552450"/>
                  </a:xfrm>
                  <a:custGeom>
                    <a:avLst/>
                    <a:gdLst>
                      <a:gd name="connsiteX0" fmla="*/ 42863 w 42863"/>
                      <a:gd name="connsiteY0" fmla="*/ 0 h 547687"/>
                      <a:gd name="connsiteX1" fmla="*/ 42863 w 42863"/>
                      <a:gd name="connsiteY1" fmla="*/ 523875 h 547687"/>
                      <a:gd name="connsiteX2" fmla="*/ 0 w 42863"/>
                      <a:gd name="connsiteY2" fmla="*/ 547687 h 547687"/>
                      <a:gd name="connsiteX3" fmla="*/ 42863 w 42863"/>
                      <a:gd name="connsiteY3" fmla="*/ 0 h 547687"/>
                      <a:gd name="connsiteX0" fmla="*/ 42863 w 42863"/>
                      <a:gd name="connsiteY0" fmla="*/ 4763 h 552450"/>
                      <a:gd name="connsiteX1" fmla="*/ 42863 w 42863"/>
                      <a:gd name="connsiteY1" fmla="*/ 528638 h 552450"/>
                      <a:gd name="connsiteX2" fmla="*/ 0 w 42863"/>
                      <a:gd name="connsiteY2" fmla="*/ 552450 h 552450"/>
                      <a:gd name="connsiteX3" fmla="*/ 0 w 42863"/>
                      <a:gd name="connsiteY3" fmla="*/ 0 h 552450"/>
                      <a:gd name="connsiteX4" fmla="*/ 42863 w 42863"/>
                      <a:gd name="connsiteY4" fmla="*/ 4763 h 552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63" h="552450">
                        <a:moveTo>
                          <a:pt x="42863" y="4763"/>
                        </a:moveTo>
                        <a:lnTo>
                          <a:pt x="42863" y="528638"/>
                        </a:lnTo>
                        <a:lnTo>
                          <a:pt x="0" y="552450"/>
                        </a:lnTo>
                        <a:lnTo>
                          <a:pt x="0" y="0"/>
                        </a:lnTo>
                        <a:lnTo>
                          <a:pt x="42863" y="4763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ja-JP" altLang="en-US" sz="2000"/>
                  </a:p>
                </p:txBody>
              </p:sp>
              <p:sp>
                <p:nvSpPr>
                  <p:cNvPr id="64" name="フリーフォーム 148">
                    <a:extLst>
                      <a:ext uri="{FF2B5EF4-FFF2-40B4-BE49-F238E27FC236}">
                        <a16:creationId xmlns:a16="http://schemas.microsoft.com/office/drawing/2014/main" id="{AC6897E2-224E-4FF9-A8F6-6F3E22F92CB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025481" y="3052762"/>
                    <a:ext cx="27385" cy="464343"/>
                  </a:xfrm>
                  <a:custGeom>
                    <a:avLst/>
                    <a:gdLst>
                      <a:gd name="connsiteX0" fmla="*/ 21432 w 27385"/>
                      <a:gd name="connsiteY0" fmla="*/ 0 h 461962"/>
                      <a:gd name="connsiteX1" fmla="*/ 23813 w 27385"/>
                      <a:gd name="connsiteY1" fmla="*/ 452437 h 461962"/>
                      <a:gd name="connsiteX2" fmla="*/ 0 w 27385"/>
                      <a:gd name="connsiteY2" fmla="*/ 461962 h 461962"/>
                      <a:gd name="connsiteX3" fmla="*/ 21432 w 27385"/>
                      <a:gd name="connsiteY3" fmla="*/ 0 h 461962"/>
                      <a:gd name="connsiteX0" fmla="*/ 21432 w 27385"/>
                      <a:gd name="connsiteY0" fmla="*/ 2381 h 464343"/>
                      <a:gd name="connsiteX1" fmla="*/ 23813 w 27385"/>
                      <a:gd name="connsiteY1" fmla="*/ 454818 h 464343"/>
                      <a:gd name="connsiteX2" fmla="*/ 0 w 27385"/>
                      <a:gd name="connsiteY2" fmla="*/ 464343 h 464343"/>
                      <a:gd name="connsiteX3" fmla="*/ 0 w 27385"/>
                      <a:gd name="connsiteY3" fmla="*/ 0 h 464343"/>
                      <a:gd name="connsiteX4" fmla="*/ 21432 w 27385"/>
                      <a:gd name="connsiteY4" fmla="*/ 2381 h 4643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385" h="464343">
                        <a:moveTo>
                          <a:pt x="21432" y="2381"/>
                        </a:moveTo>
                        <a:cubicBezTo>
                          <a:pt x="22226" y="153193"/>
                          <a:pt x="27385" y="454421"/>
                          <a:pt x="23813" y="454818"/>
                        </a:cubicBezTo>
                        <a:lnTo>
                          <a:pt x="0" y="464343"/>
                        </a:lnTo>
                        <a:lnTo>
                          <a:pt x="0" y="0"/>
                        </a:lnTo>
                        <a:lnTo>
                          <a:pt x="21432" y="2381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ja-JP" altLang="en-US" sz="2000"/>
                  </a:p>
                </p:txBody>
              </p:sp>
              <p:sp>
                <p:nvSpPr>
                  <p:cNvPr id="65" name="フリーフォーム 149">
                    <a:extLst>
                      <a:ext uri="{FF2B5EF4-FFF2-40B4-BE49-F238E27FC236}">
                        <a16:creationId xmlns:a16="http://schemas.microsoft.com/office/drawing/2014/main" id="{F8F7B259-3062-4568-B70E-8DC0F84A386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144544" y="3286125"/>
                    <a:ext cx="119062" cy="178594"/>
                  </a:xfrm>
                  <a:custGeom>
                    <a:avLst/>
                    <a:gdLst>
                      <a:gd name="connsiteX0" fmla="*/ 102394 w 119062"/>
                      <a:gd name="connsiteY0" fmla="*/ 0 h 178594"/>
                      <a:gd name="connsiteX1" fmla="*/ 0 w 119062"/>
                      <a:gd name="connsiteY1" fmla="*/ 178594 h 178594"/>
                      <a:gd name="connsiteX2" fmla="*/ 90487 w 119062"/>
                      <a:gd name="connsiteY2" fmla="*/ 126206 h 178594"/>
                      <a:gd name="connsiteX3" fmla="*/ 119062 w 119062"/>
                      <a:gd name="connsiteY3" fmla="*/ 119063 h 1785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9062" h="178594">
                        <a:moveTo>
                          <a:pt x="102394" y="0"/>
                        </a:moveTo>
                        <a:lnTo>
                          <a:pt x="0" y="178594"/>
                        </a:lnTo>
                        <a:lnTo>
                          <a:pt x="90487" y="126206"/>
                        </a:lnTo>
                        <a:lnTo>
                          <a:pt x="119062" y="119063"/>
                        </a:lnTo>
                      </a:path>
                    </a:pathLst>
                  </a:custGeom>
                  <a:solidFill>
                    <a:srgbClr val="0000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ja-JP" altLang="en-US" sz="2000"/>
                  </a:p>
                </p:txBody>
              </p:sp>
              <p:sp>
                <p:nvSpPr>
                  <p:cNvPr id="66" name="フリーフォーム 150">
                    <a:extLst>
                      <a:ext uri="{FF2B5EF4-FFF2-40B4-BE49-F238E27FC236}">
                        <a16:creationId xmlns:a16="http://schemas.microsoft.com/office/drawing/2014/main" id="{21E8DE40-9B75-4FE2-9780-C63B7AA7237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06294" y="3290888"/>
                    <a:ext cx="121444" cy="176212"/>
                  </a:xfrm>
                  <a:custGeom>
                    <a:avLst/>
                    <a:gdLst>
                      <a:gd name="connsiteX0" fmla="*/ 14287 w 121444"/>
                      <a:gd name="connsiteY0" fmla="*/ 0 h 176212"/>
                      <a:gd name="connsiteX1" fmla="*/ 121444 w 121444"/>
                      <a:gd name="connsiteY1" fmla="*/ 176212 h 176212"/>
                      <a:gd name="connsiteX2" fmla="*/ 28575 w 121444"/>
                      <a:gd name="connsiteY2" fmla="*/ 119062 h 176212"/>
                      <a:gd name="connsiteX3" fmla="*/ 0 w 121444"/>
                      <a:gd name="connsiteY3" fmla="*/ 111918 h 176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1444" h="176212">
                        <a:moveTo>
                          <a:pt x="14287" y="0"/>
                        </a:moveTo>
                        <a:lnTo>
                          <a:pt x="121444" y="176212"/>
                        </a:lnTo>
                        <a:lnTo>
                          <a:pt x="28575" y="119062"/>
                        </a:lnTo>
                        <a:lnTo>
                          <a:pt x="0" y="111918"/>
                        </a:lnTo>
                      </a:path>
                    </a:pathLst>
                  </a:custGeom>
                  <a:solidFill>
                    <a:srgbClr val="0000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ja-JP" altLang="en-US" sz="2000"/>
                  </a:p>
                </p:txBody>
              </p:sp>
              <p:sp>
                <p:nvSpPr>
                  <p:cNvPr id="67" name="正方形/長方形 66">
                    <a:extLst>
                      <a:ext uri="{FF2B5EF4-FFF2-40B4-BE49-F238E27FC236}">
                        <a16:creationId xmlns:a16="http://schemas.microsoft.com/office/drawing/2014/main" id="{451A8D7F-0779-4F36-867A-3366632E71B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332538" y="4283394"/>
                    <a:ext cx="180975" cy="45719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ja-JP" altLang="en-US" sz="2000"/>
                  </a:p>
                </p:txBody>
              </p:sp>
              <p:sp>
                <p:nvSpPr>
                  <p:cNvPr id="68" name="正方形/長方形 67">
                    <a:extLst>
                      <a:ext uri="{FF2B5EF4-FFF2-40B4-BE49-F238E27FC236}">
                        <a16:creationId xmlns:a16="http://schemas.microsoft.com/office/drawing/2014/main" id="{902AF7D5-7E35-436D-B5E5-49B666202D3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654007" y="4283394"/>
                    <a:ext cx="180975" cy="45719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ja-JP" altLang="en-US" sz="2000"/>
                  </a:p>
                </p:txBody>
              </p:sp>
              <p:sp>
                <p:nvSpPr>
                  <p:cNvPr id="69" name="正方形/長方形 68">
                    <a:extLst>
                      <a:ext uri="{FF2B5EF4-FFF2-40B4-BE49-F238E27FC236}">
                        <a16:creationId xmlns:a16="http://schemas.microsoft.com/office/drawing/2014/main" id="{36044CE1-F57B-40CA-9CD2-0196E16815C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553995" y="4283394"/>
                    <a:ext cx="61912" cy="45719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ja-JP" altLang="en-US" sz="2000"/>
                  </a:p>
                </p:txBody>
              </p:sp>
              <p:sp>
                <p:nvSpPr>
                  <p:cNvPr id="70" name="正方形/長方形 69">
                    <a:extLst>
                      <a:ext uri="{FF2B5EF4-FFF2-40B4-BE49-F238E27FC236}">
                        <a16:creationId xmlns:a16="http://schemas.microsoft.com/office/drawing/2014/main" id="{49CC3C6D-CC22-4CAB-92A0-1BC1855ED94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554011" y="4347697"/>
                    <a:ext cx="61912" cy="45719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ja-JP" altLang="en-US" sz="2000"/>
                  </a:p>
                </p:txBody>
              </p:sp>
            </p:grpSp>
            <p:sp>
              <p:nvSpPr>
                <p:cNvPr id="54" name="テキスト ボックス 103">
                  <a:extLst>
                    <a:ext uri="{FF2B5EF4-FFF2-40B4-BE49-F238E27FC236}">
                      <a16:creationId xmlns:a16="http://schemas.microsoft.com/office/drawing/2014/main" id="{58AB59F3-0023-41EF-90FA-7FF9F1BCC44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6238" y="5607050"/>
                  <a:ext cx="305812" cy="3543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altLang="ja-JP" sz="1600" b="1">
                      <a:solidFill>
                        <a:srgbClr val="00B0F0"/>
                      </a:solidFill>
                    </a:rPr>
                    <a:t>S</a:t>
                  </a:r>
                  <a:endParaRPr lang="ja-JP" altLang="en-US" sz="1600" b="1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55" name="テキスト ボックス 104">
                  <a:extLst>
                    <a:ext uri="{FF2B5EF4-FFF2-40B4-BE49-F238E27FC236}">
                      <a16:creationId xmlns:a16="http://schemas.microsoft.com/office/drawing/2014/main" id="{08260332-68C7-4ACF-9A63-9DBF85ABE2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51063" y="5607050"/>
                  <a:ext cx="345729" cy="3543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600" b="1">
                      <a:solidFill>
                        <a:srgbClr val="FF0000"/>
                      </a:solidFill>
                    </a:rPr>
                    <a:t>N</a:t>
                  </a:r>
                  <a:endParaRPr lang="ja-JP" altLang="en-US" sz="1600" b="1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4C3AE76E-2957-45E6-B2B5-2B4B0A33A813}"/>
                  </a:ext>
                </a:extLst>
              </p:cNvPr>
              <p:cNvSpPr/>
              <p:nvPr/>
            </p:nvSpPr>
            <p:spPr>
              <a:xfrm>
                <a:off x="3590152" y="2558144"/>
                <a:ext cx="279210" cy="372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000"/>
              </a:p>
            </p:txBody>
          </p:sp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44E0E064-769A-40E4-B4C1-CBA68056852D}"/>
                  </a:ext>
                </a:extLst>
              </p:cNvPr>
              <p:cNvSpPr/>
              <p:nvPr/>
            </p:nvSpPr>
            <p:spPr>
              <a:xfrm>
                <a:off x="5182190" y="2631516"/>
                <a:ext cx="279210" cy="372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000"/>
              </a:p>
            </p:txBody>
          </p:sp>
          <p:sp>
            <p:nvSpPr>
              <p:cNvPr id="48" name="Line 12">
                <a:extLst>
                  <a:ext uri="{FF2B5EF4-FFF2-40B4-BE49-F238E27FC236}">
                    <a16:creationId xmlns:a16="http://schemas.microsoft.com/office/drawing/2014/main" id="{277260DD-5F5D-475C-AE11-53D595650F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65365" y="3115112"/>
                <a:ext cx="1861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ja-JP" altLang="en-US" sz="1050"/>
              </a:p>
            </p:txBody>
          </p:sp>
          <p:sp>
            <p:nvSpPr>
              <p:cNvPr id="49" name="Line 13">
                <a:extLst>
                  <a:ext uri="{FF2B5EF4-FFF2-40B4-BE49-F238E27FC236}">
                    <a16:creationId xmlns:a16="http://schemas.microsoft.com/office/drawing/2014/main" id="{ACABAB95-FAF3-45C3-8875-38067806DD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75770" y="3318049"/>
                <a:ext cx="1861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ja-JP" altLang="en-US" sz="1050"/>
              </a:p>
            </p:txBody>
          </p:sp>
          <p:cxnSp>
            <p:nvCxnSpPr>
              <p:cNvPr id="50" name="直線矢印コネクタ 49">
                <a:extLst>
                  <a:ext uri="{FF2B5EF4-FFF2-40B4-BE49-F238E27FC236}">
                    <a16:creationId xmlns:a16="http://schemas.microsoft.com/office/drawing/2014/main" id="{7332E400-6D26-4A6A-A1C0-0FA740D8D03A}"/>
                  </a:ext>
                </a:extLst>
              </p:cNvPr>
              <p:cNvCxnSpPr/>
              <p:nvPr/>
            </p:nvCxnSpPr>
            <p:spPr>
              <a:xfrm>
                <a:off x="6568390" y="2806976"/>
                <a:ext cx="0" cy="27917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矢印コネクタ 50">
                <a:extLst>
                  <a:ext uri="{FF2B5EF4-FFF2-40B4-BE49-F238E27FC236}">
                    <a16:creationId xmlns:a16="http://schemas.microsoft.com/office/drawing/2014/main" id="{BCDDA231-A614-45CB-8C4A-11BA3656329F}"/>
                  </a:ext>
                </a:extLst>
              </p:cNvPr>
              <p:cNvCxnSpPr/>
              <p:nvPr/>
            </p:nvCxnSpPr>
            <p:spPr>
              <a:xfrm>
                <a:off x="6568390" y="3315188"/>
                <a:ext cx="0" cy="27917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 Box 34">
                <a:extLst>
                  <a:ext uri="{FF2B5EF4-FFF2-40B4-BE49-F238E27FC236}">
                    <a16:creationId xmlns:a16="http://schemas.microsoft.com/office/drawing/2014/main" id="{A299EB7E-2E6D-4479-981B-F4CDF16D17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26206" y="2893411"/>
                <a:ext cx="1613340" cy="541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2000" b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100 mm</a:t>
                </a:r>
              </a:p>
            </p:txBody>
          </p:sp>
        </p:grp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5B5533EB-DA00-4CA9-A9FB-560CC41BA63E}"/>
                </a:ext>
              </a:extLst>
            </p:cNvPr>
            <p:cNvSpPr txBox="1"/>
            <p:nvPr/>
          </p:nvSpPr>
          <p:spPr>
            <a:xfrm>
              <a:off x="5456271" y="5695269"/>
              <a:ext cx="27186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Gap between the vehicle and the runway</a:t>
              </a:r>
              <a:endParaRPr lang="ja-JP" altLang="en-US" sz="1600" b="1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062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B843789-78B1-4F62-BE60-077B8F56D0E1}"/>
              </a:ext>
            </a:extLst>
          </p:cNvPr>
          <p:cNvSpPr txBox="1"/>
          <p:nvPr/>
        </p:nvSpPr>
        <p:spPr>
          <a:xfrm>
            <a:off x="0" y="323962"/>
            <a:ext cx="12032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Part3: The technological investments being made by JR Central to commercialize the SCMAGLEV</a:t>
            </a:r>
            <a:endParaRPr lang="ja-JP" altLang="en-US" sz="2000" b="1" i="1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FD65807-5B4D-4EF7-A7C5-55C36445BF6A}"/>
              </a:ext>
            </a:extLst>
          </p:cNvPr>
          <p:cNvGrpSpPr/>
          <p:nvPr/>
        </p:nvGrpSpPr>
        <p:grpSpPr>
          <a:xfrm>
            <a:off x="100628" y="2335185"/>
            <a:ext cx="6514129" cy="4376482"/>
            <a:chOff x="48980" y="2481518"/>
            <a:chExt cx="6514129" cy="4376482"/>
          </a:xfrm>
        </p:grpSpPr>
        <p:pic>
          <p:nvPicPr>
            <p:cNvPr id="109" name="図 108" descr="ランカーブ.png">
              <a:extLst>
                <a:ext uri="{FF2B5EF4-FFF2-40B4-BE49-F238E27FC236}">
                  <a16:creationId xmlns:a16="http://schemas.microsoft.com/office/drawing/2014/main" id="{C09A2C74-C124-4FC3-8751-DFC82E98A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lum bright="-20000" contras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4577"/>
            <a:stretch>
              <a:fillRect/>
            </a:stretch>
          </p:blipFill>
          <p:spPr>
            <a:xfrm>
              <a:off x="48980" y="2572144"/>
              <a:ext cx="6266918" cy="4285856"/>
            </a:xfrm>
            <a:prstGeom prst="rect">
              <a:avLst/>
            </a:prstGeom>
          </p:spPr>
        </p:pic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0C092C39-46D9-4BE6-A709-C565C28C3696}"/>
                </a:ext>
              </a:extLst>
            </p:cNvPr>
            <p:cNvSpPr txBox="1"/>
            <p:nvPr/>
          </p:nvSpPr>
          <p:spPr>
            <a:xfrm>
              <a:off x="100628" y="4076753"/>
              <a:ext cx="723672" cy="55191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20247" tIns="20247" rIns="20247" bIns="20247" rtlCol="0">
              <a:spAutoFit/>
            </a:bodyPr>
            <a:lstStyle/>
            <a:p>
              <a:pPr algn="ctr">
                <a:lnSpc>
                  <a:spcPts val="787"/>
                </a:lnSpc>
              </a:pPr>
              <a:r>
                <a:rPr lang="en-US" altLang="ja-JP" sz="787" b="1"/>
                <a:t>Speed</a:t>
              </a:r>
            </a:p>
            <a:p>
              <a:pPr algn="ctr">
                <a:lnSpc>
                  <a:spcPts val="787"/>
                </a:lnSpc>
              </a:pPr>
              <a:r>
                <a:rPr lang="en-US" altLang="ja-JP" sz="787" b="1"/>
                <a:t>(km/h)</a:t>
              </a:r>
              <a:endParaRPr lang="ja-JP" altLang="en-US" sz="787" b="1"/>
            </a:p>
          </p:txBody>
        </p:sp>
        <p:sp>
          <p:nvSpPr>
            <p:cNvPr id="111" name="テキスト ボックス 110">
              <a:extLst>
                <a:ext uri="{FF2B5EF4-FFF2-40B4-BE49-F238E27FC236}">
                  <a16:creationId xmlns:a16="http://schemas.microsoft.com/office/drawing/2014/main" id="{9DD7FEAC-E828-43C9-AF31-EC0B95EA19B6}"/>
                </a:ext>
              </a:extLst>
            </p:cNvPr>
            <p:cNvSpPr txBox="1"/>
            <p:nvPr/>
          </p:nvSpPr>
          <p:spPr>
            <a:xfrm>
              <a:off x="2977454" y="6447650"/>
              <a:ext cx="1344438" cy="32181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20247" tIns="20247" rIns="20247" bIns="20247" rtlCol="0">
              <a:spAutoFit/>
            </a:bodyPr>
            <a:lstStyle/>
            <a:p>
              <a:pPr algn="ctr">
                <a:lnSpc>
                  <a:spcPts val="787"/>
                </a:lnSpc>
              </a:pPr>
              <a:r>
                <a:rPr lang="en-US" altLang="ja-JP" sz="787" b="1"/>
                <a:t>Distance (km)</a:t>
              </a:r>
              <a:endParaRPr lang="ja-JP" altLang="en-US" sz="787" b="1"/>
            </a:p>
          </p:txBody>
        </p:sp>
        <p:cxnSp>
          <p:nvCxnSpPr>
            <p:cNvPr id="112" name="直線矢印コネクタ 111">
              <a:extLst>
                <a:ext uri="{FF2B5EF4-FFF2-40B4-BE49-F238E27FC236}">
                  <a16:creationId xmlns:a16="http://schemas.microsoft.com/office/drawing/2014/main" id="{1FC758DD-EF40-4731-9214-0500C2EE15CF}"/>
                </a:ext>
              </a:extLst>
            </p:cNvPr>
            <p:cNvCxnSpPr/>
            <p:nvPr/>
          </p:nvCxnSpPr>
          <p:spPr>
            <a:xfrm>
              <a:off x="2161533" y="3073681"/>
              <a:ext cx="127146" cy="592725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テキスト ボックス 112">
              <a:extLst>
                <a:ext uri="{FF2B5EF4-FFF2-40B4-BE49-F238E27FC236}">
                  <a16:creationId xmlns:a16="http://schemas.microsoft.com/office/drawing/2014/main" id="{09C9A5B9-0097-49E7-B7F8-F350A661250D}"/>
                </a:ext>
              </a:extLst>
            </p:cNvPr>
            <p:cNvSpPr txBox="1"/>
            <p:nvPr/>
          </p:nvSpPr>
          <p:spPr>
            <a:xfrm>
              <a:off x="1629876" y="2815388"/>
              <a:ext cx="1028211" cy="164513"/>
            </a:xfrm>
            <a:prstGeom prst="rect">
              <a:avLst/>
            </a:prstGeom>
            <a:noFill/>
          </p:spPr>
          <p:txBody>
            <a:bodyPr wrap="none" lIns="20247" tIns="20247" rIns="20247" bIns="20247" rtlCol="0">
              <a:spAutoFit/>
            </a:bodyPr>
            <a:lstStyle/>
            <a:p>
              <a:pPr algn="ctr">
                <a:lnSpc>
                  <a:spcPts val="787"/>
                </a:lnSpc>
              </a:pPr>
              <a:r>
                <a:rPr lang="en-US" altLang="ja-JP" sz="1600">
                  <a:latin typeface="Cambria" panose="02040503050406030204" pitchFamily="18" charset="0"/>
                  <a:ea typeface="Cambria" panose="02040503050406030204" pitchFamily="18" charset="0"/>
                </a:rPr>
                <a:t>SCMAGLEV</a:t>
              </a:r>
              <a:endParaRPr lang="ja-JP" altLang="en-US" sz="1600">
                <a:latin typeface="Cambria" panose="02040503050406030204" pitchFamily="18" charset="0"/>
              </a:endParaRPr>
            </a:p>
          </p:txBody>
        </p:sp>
        <p:cxnSp>
          <p:nvCxnSpPr>
            <p:cNvPr id="114" name="直線矢印コネクタ 113">
              <a:extLst>
                <a:ext uri="{FF2B5EF4-FFF2-40B4-BE49-F238E27FC236}">
                  <a16:creationId xmlns:a16="http://schemas.microsoft.com/office/drawing/2014/main" id="{F3C313C5-4F89-412B-9C1C-426DFA6710EA}"/>
                </a:ext>
              </a:extLst>
            </p:cNvPr>
            <p:cNvCxnSpPr/>
            <p:nvPr/>
          </p:nvCxnSpPr>
          <p:spPr>
            <a:xfrm flipV="1">
              <a:off x="2034387" y="4626706"/>
              <a:ext cx="0" cy="544308"/>
            </a:xfrm>
            <a:prstGeom prst="straightConnector1">
              <a:avLst/>
            </a:prstGeom>
            <a:ln>
              <a:solidFill>
                <a:srgbClr val="FF6418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テキスト ボックス 114">
              <a:extLst>
                <a:ext uri="{FF2B5EF4-FFF2-40B4-BE49-F238E27FC236}">
                  <a16:creationId xmlns:a16="http://schemas.microsoft.com/office/drawing/2014/main" id="{2B66A441-A018-4678-9E8A-F011341B3DA5}"/>
                </a:ext>
              </a:extLst>
            </p:cNvPr>
            <p:cNvSpPr txBox="1"/>
            <p:nvPr/>
          </p:nvSpPr>
          <p:spPr>
            <a:xfrm>
              <a:off x="1316199" y="5338027"/>
              <a:ext cx="1344425" cy="478125"/>
            </a:xfrm>
            <a:prstGeom prst="rect">
              <a:avLst/>
            </a:prstGeom>
            <a:noFill/>
          </p:spPr>
          <p:txBody>
            <a:bodyPr wrap="square" lIns="20247" tIns="20247" rIns="20247" bIns="20247" rtlCol="0">
              <a:spAutoFit/>
            </a:bodyPr>
            <a:lstStyle/>
            <a:p>
              <a:pPr algn="ctr">
                <a:lnSpc>
                  <a:spcPts val="787"/>
                </a:lnSpc>
              </a:pPr>
              <a:r>
                <a:rPr lang="en-US" altLang="ja-JP" sz="1600" err="1">
                  <a:latin typeface="Cambria" panose="02040503050406030204" pitchFamily="18" charset="0"/>
                  <a:ea typeface="Cambria" panose="02040503050406030204" pitchFamily="18" charset="0"/>
                </a:rPr>
                <a:t>Shinakansen</a:t>
              </a:r>
              <a:endParaRPr lang="en-US" altLang="ja-JP" sz="160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>
                <a:lnSpc>
                  <a:spcPts val="787"/>
                </a:lnSpc>
              </a:pPr>
              <a:endParaRPr lang="en-US" altLang="ja-JP" sz="160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>
                <a:lnSpc>
                  <a:spcPts val="787"/>
                </a:lnSpc>
              </a:pPr>
              <a:endParaRPr lang="en-US" altLang="ja-JP" sz="160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>
                <a:lnSpc>
                  <a:spcPts val="787"/>
                </a:lnSpc>
              </a:pPr>
              <a:r>
                <a:rPr lang="en-US" altLang="ja-JP" sz="1600">
                  <a:latin typeface="Cambria" panose="02040503050406030204" pitchFamily="18" charset="0"/>
                  <a:ea typeface="Cambria" panose="02040503050406030204" pitchFamily="18" charset="0"/>
                </a:rPr>
                <a:t>N700A</a:t>
              </a:r>
              <a:endParaRPr lang="ja-JP" altLang="en-US" sz="1600">
                <a:latin typeface="Cambria" panose="02040503050406030204" pitchFamily="18" charset="0"/>
              </a:endParaRPr>
            </a:p>
          </p:txBody>
        </p:sp>
        <p:cxnSp>
          <p:nvCxnSpPr>
            <p:cNvPr id="116" name="直線矢印コネクタ 115">
              <a:extLst>
                <a:ext uri="{FF2B5EF4-FFF2-40B4-BE49-F238E27FC236}">
                  <a16:creationId xmlns:a16="http://schemas.microsoft.com/office/drawing/2014/main" id="{64D1CABA-C3BD-46E3-B7F8-58FC7339CF24}"/>
                </a:ext>
              </a:extLst>
            </p:cNvPr>
            <p:cNvCxnSpPr/>
            <p:nvPr/>
          </p:nvCxnSpPr>
          <p:spPr>
            <a:xfrm flipH="1">
              <a:off x="4873986" y="3484028"/>
              <a:ext cx="169528" cy="592725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正方形/長方形 116">
              <a:extLst>
                <a:ext uri="{FF2B5EF4-FFF2-40B4-BE49-F238E27FC236}">
                  <a16:creationId xmlns:a16="http://schemas.microsoft.com/office/drawing/2014/main" id="{2798AE1A-B7D4-46B7-86C8-56B781C2964C}"/>
                </a:ext>
              </a:extLst>
            </p:cNvPr>
            <p:cNvSpPr/>
            <p:nvPr/>
          </p:nvSpPr>
          <p:spPr>
            <a:xfrm>
              <a:off x="3797228" y="2481518"/>
              <a:ext cx="2246250" cy="8239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2"/>
            </a:p>
          </p:txBody>
        </p:sp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D9581521-CEC6-4FBF-ACA0-5036F5672963}"/>
                </a:ext>
              </a:extLst>
            </p:cNvPr>
            <p:cNvSpPr txBox="1"/>
            <p:nvPr/>
          </p:nvSpPr>
          <p:spPr>
            <a:xfrm>
              <a:off x="4080882" y="2822830"/>
              <a:ext cx="2482227" cy="580717"/>
            </a:xfrm>
            <a:prstGeom prst="rect">
              <a:avLst/>
            </a:prstGeom>
            <a:noFill/>
          </p:spPr>
          <p:txBody>
            <a:bodyPr wrap="square" lIns="20247" tIns="20247" rIns="20247" bIns="20247" rtlCol="0">
              <a:spAutoFit/>
            </a:bodyPr>
            <a:lstStyle/>
            <a:p>
              <a:pPr algn="ctr">
                <a:lnSpc>
                  <a:spcPts val="787"/>
                </a:lnSpc>
              </a:pPr>
              <a:r>
                <a:rPr lang="en-US" altLang="ja-JP" sz="1600">
                  <a:latin typeface="Cambria" panose="02040503050406030204" pitchFamily="18" charset="0"/>
                  <a:ea typeface="Cambria" panose="02040503050406030204" pitchFamily="18" charset="0"/>
                </a:rPr>
                <a:t>SCMAGLEV</a:t>
              </a:r>
            </a:p>
            <a:p>
              <a:pPr algn="ctr">
                <a:lnSpc>
                  <a:spcPts val="787"/>
                </a:lnSpc>
              </a:pPr>
              <a:endParaRPr lang="en-US" altLang="ja-JP" sz="160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>
                <a:lnSpc>
                  <a:spcPts val="787"/>
                </a:lnSpc>
              </a:pPr>
              <a:r>
                <a:rPr lang="en-US" altLang="ja-JP" sz="1600">
                  <a:latin typeface="Cambria" panose="02040503050406030204" pitchFamily="18" charset="0"/>
                  <a:ea typeface="Cambria" panose="02040503050406030204" pitchFamily="18" charset="0"/>
                </a:rPr>
                <a:t>(actual train path </a:t>
              </a:r>
            </a:p>
            <a:p>
              <a:pPr algn="ctr">
                <a:lnSpc>
                  <a:spcPts val="787"/>
                </a:lnSpc>
              </a:pPr>
              <a:endParaRPr lang="en-US" altLang="ja-JP" sz="160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>
                <a:lnSpc>
                  <a:spcPts val="787"/>
                </a:lnSpc>
              </a:pPr>
              <a:r>
                <a:rPr lang="en-US" altLang="ja-JP" sz="1600">
                  <a:latin typeface="Cambria" panose="02040503050406030204" pitchFamily="18" charset="0"/>
                  <a:ea typeface="Cambria" panose="02040503050406030204" pitchFamily="18" charset="0"/>
                </a:rPr>
                <a:t>In Yamanashi)</a:t>
              </a:r>
              <a:endParaRPr lang="ja-JP" altLang="en-US" sz="1600">
                <a:latin typeface="Cambria" panose="02040503050406030204" pitchFamily="18" charset="0"/>
              </a:endParaRPr>
            </a:p>
          </p:txBody>
        </p:sp>
        <p:cxnSp>
          <p:nvCxnSpPr>
            <p:cNvPr id="119" name="直線矢印コネクタ 118">
              <a:extLst>
                <a:ext uri="{FF2B5EF4-FFF2-40B4-BE49-F238E27FC236}">
                  <a16:creationId xmlns:a16="http://schemas.microsoft.com/office/drawing/2014/main" id="{75EAB508-04EB-45AC-969E-18251BF0CE28}"/>
                </a:ext>
              </a:extLst>
            </p:cNvPr>
            <p:cNvCxnSpPr/>
            <p:nvPr/>
          </p:nvCxnSpPr>
          <p:spPr>
            <a:xfrm flipH="1">
              <a:off x="3772052" y="4304724"/>
              <a:ext cx="296675" cy="321982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テキスト ボックス 119">
              <a:extLst>
                <a:ext uri="{FF2B5EF4-FFF2-40B4-BE49-F238E27FC236}">
                  <a16:creationId xmlns:a16="http://schemas.microsoft.com/office/drawing/2014/main" id="{AC61DBE8-D391-46D5-A7DC-BC2F8EC8F7B9}"/>
                </a:ext>
              </a:extLst>
            </p:cNvPr>
            <p:cNvSpPr txBox="1"/>
            <p:nvPr/>
          </p:nvSpPr>
          <p:spPr>
            <a:xfrm>
              <a:off x="3857042" y="4117702"/>
              <a:ext cx="652965" cy="164513"/>
            </a:xfrm>
            <a:prstGeom prst="rect">
              <a:avLst/>
            </a:prstGeom>
            <a:noFill/>
          </p:spPr>
          <p:txBody>
            <a:bodyPr wrap="square" lIns="20247" tIns="20247" rIns="20247" bIns="20247" rtlCol="0">
              <a:spAutoFit/>
            </a:bodyPr>
            <a:lstStyle/>
            <a:p>
              <a:pPr algn="ctr">
                <a:lnSpc>
                  <a:spcPts val="787"/>
                </a:lnSpc>
              </a:pPr>
              <a:r>
                <a:rPr lang="en-US" altLang="ja-JP" sz="1600">
                  <a:latin typeface="Cambria" panose="02040503050406030204" pitchFamily="18" charset="0"/>
                  <a:ea typeface="Cambria" panose="02040503050406030204" pitchFamily="18" charset="0"/>
                </a:rPr>
                <a:t>TGV</a:t>
              </a:r>
              <a:endParaRPr lang="ja-JP" altLang="en-US" sz="1600">
                <a:latin typeface="Cambria" panose="02040503050406030204" pitchFamily="18" charset="0"/>
              </a:endParaRPr>
            </a:p>
          </p:txBody>
        </p:sp>
      </p:grpSp>
      <p:pic>
        <p:nvPicPr>
          <p:cNvPr id="84" name="Picture 3" descr="C:\Users\Ono_Jion\Desktop\カント勾配\DSCF1766.JPG">
            <a:extLst>
              <a:ext uri="{FF2B5EF4-FFF2-40B4-BE49-F238E27FC236}">
                <a16:creationId xmlns:a16="http://schemas.microsoft.com/office/drawing/2014/main" id="{1D5650F0-03AB-496D-A6BC-9712339D31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87"/>
          <a:stretch/>
        </p:blipFill>
        <p:spPr bwMode="auto">
          <a:xfrm>
            <a:off x="9652560" y="4403518"/>
            <a:ext cx="2387164" cy="2093900"/>
          </a:xfrm>
          <a:prstGeom prst="rect">
            <a:avLst/>
          </a:prstGeom>
          <a:noFill/>
        </p:spPr>
      </p:pic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FED53A66-763A-4DCA-854D-3AAB58D25CDB}"/>
              </a:ext>
            </a:extLst>
          </p:cNvPr>
          <p:cNvSpPr txBox="1"/>
          <p:nvPr/>
        </p:nvSpPr>
        <p:spPr>
          <a:xfrm>
            <a:off x="579649" y="1319428"/>
            <a:ext cx="5436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Outstanding acceleration / deceleration </a:t>
            </a:r>
          </a:p>
          <a:p>
            <a:pPr algn="ctr"/>
            <a:r>
              <a:rPr lang="en-US" altLang="ja-JP" sz="24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performance</a:t>
            </a:r>
            <a:endParaRPr lang="ja-JP" altLang="en-US" sz="240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66FEC7D2-62D9-4CE5-8E08-CC5C53E42EDB}"/>
              </a:ext>
            </a:extLst>
          </p:cNvPr>
          <p:cNvSpPr txBox="1"/>
          <p:nvPr/>
        </p:nvSpPr>
        <p:spPr>
          <a:xfrm>
            <a:off x="6904345" y="1313405"/>
            <a:ext cx="5027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Outstanding climbing performance</a:t>
            </a:r>
            <a:endParaRPr lang="ja-JP" altLang="en-US" sz="240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0D214E4-EAEC-4DDE-B440-3CC767AAA4D4}"/>
              </a:ext>
            </a:extLst>
          </p:cNvPr>
          <p:cNvGrpSpPr/>
          <p:nvPr/>
        </p:nvGrpSpPr>
        <p:grpSpPr>
          <a:xfrm>
            <a:off x="6705682" y="2669482"/>
            <a:ext cx="3871538" cy="2742886"/>
            <a:chOff x="6962788" y="2833568"/>
            <a:chExt cx="3871538" cy="2742886"/>
          </a:xfrm>
        </p:grpSpPr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B03E19B9-A840-4DBE-9B0E-F24694BC4481}"/>
                </a:ext>
              </a:extLst>
            </p:cNvPr>
            <p:cNvSpPr txBox="1"/>
            <p:nvPr/>
          </p:nvSpPr>
          <p:spPr>
            <a:xfrm>
              <a:off x="6962788" y="5237900"/>
              <a:ext cx="20042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>
                  <a:latin typeface="Cambria" panose="02040503050406030204" pitchFamily="18" charset="0"/>
                  <a:ea typeface="Cambria" panose="02040503050406030204" pitchFamily="18" charset="0"/>
                </a:rPr>
                <a:t>Max. gradient = </a:t>
              </a:r>
              <a:r>
                <a:rPr lang="en-US" altLang="ja-JP" sz="1600" b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4%</a:t>
              </a:r>
              <a:endParaRPr lang="en-US" altLang="ja-JP" sz="16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90" name="グループ化 89">
              <a:extLst>
                <a:ext uri="{FF2B5EF4-FFF2-40B4-BE49-F238E27FC236}">
                  <a16:creationId xmlns:a16="http://schemas.microsoft.com/office/drawing/2014/main" id="{9DC098F3-D1EC-4B90-93BF-399FE635370F}"/>
                </a:ext>
              </a:extLst>
            </p:cNvPr>
            <p:cNvGrpSpPr/>
            <p:nvPr/>
          </p:nvGrpSpPr>
          <p:grpSpPr>
            <a:xfrm>
              <a:off x="7056435" y="2833568"/>
              <a:ext cx="3777891" cy="2573609"/>
              <a:chOff x="731299" y="5356882"/>
              <a:chExt cx="3201631" cy="1533239"/>
            </a:xfrm>
          </p:grpSpPr>
          <p:cxnSp>
            <p:nvCxnSpPr>
              <p:cNvPr id="91" name="直線コネクタ 90">
                <a:extLst>
                  <a:ext uri="{FF2B5EF4-FFF2-40B4-BE49-F238E27FC236}">
                    <a16:creationId xmlns:a16="http://schemas.microsoft.com/office/drawing/2014/main" id="{8D37810E-7FBF-4844-9D7E-ED242F213EC1}"/>
                  </a:ext>
                </a:extLst>
              </p:cNvPr>
              <p:cNvCxnSpPr/>
              <p:nvPr/>
            </p:nvCxnSpPr>
            <p:spPr>
              <a:xfrm>
                <a:off x="761743" y="6312673"/>
                <a:ext cx="230556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線コネクタ 91">
                <a:extLst>
                  <a:ext uri="{FF2B5EF4-FFF2-40B4-BE49-F238E27FC236}">
                    <a16:creationId xmlns:a16="http://schemas.microsoft.com/office/drawing/2014/main" id="{D99422DE-2D55-4D9A-AC94-035905AC6D5F}"/>
                  </a:ext>
                </a:extLst>
              </p:cNvPr>
              <p:cNvCxnSpPr/>
              <p:nvPr/>
            </p:nvCxnSpPr>
            <p:spPr>
              <a:xfrm>
                <a:off x="3064256" y="5587182"/>
                <a:ext cx="0" cy="7352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線コネクタ 92">
                <a:extLst>
                  <a:ext uri="{FF2B5EF4-FFF2-40B4-BE49-F238E27FC236}">
                    <a16:creationId xmlns:a16="http://schemas.microsoft.com/office/drawing/2014/main" id="{11EC30F1-582D-4932-9F01-D87244BEA310}"/>
                  </a:ext>
                </a:extLst>
              </p:cNvPr>
              <p:cNvCxnSpPr/>
              <p:nvPr/>
            </p:nvCxnSpPr>
            <p:spPr>
              <a:xfrm flipV="1">
                <a:off x="761743" y="5577457"/>
                <a:ext cx="2305562" cy="7352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線矢印コネクタ 93">
                <a:extLst>
                  <a:ext uri="{FF2B5EF4-FFF2-40B4-BE49-F238E27FC236}">
                    <a16:creationId xmlns:a16="http://schemas.microsoft.com/office/drawing/2014/main" id="{10744C33-44F3-456F-AAC2-5083FF96B34F}"/>
                  </a:ext>
                </a:extLst>
              </p:cNvPr>
              <p:cNvCxnSpPr/>
              <p:nvPr/>
            </p:nvCxnSpPr>
            <p:spPr>
              <a:xfrm>
                <a:off x="761743" y="6453336"/>
                <a:ext cx="2305562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線コネクタ 94">
                <a:extLst>
                  <a:ext uri="{FF2B5EF4-FFF2-40B4-BE49-F238E27FC236}">
                    <a16:creationId xmlns:a16="http://schemas.microsoft.com/office/drawing/2014/main" id="{8B5A7177-BCB4-4DA2-A04D-6E0AE81A9708}"/>
                  </a:ext>
                </a:extLst>
              </p:cNvPr>
              <p:cNvCxnSpPr/>
              <p:nvPr/>
            </p:nvCxnSpPr>
            <p:spPr>
              <a:xfrm>
                <a:off x="761743" y="6312673"/>
                <a:ext cx="0" cy="3676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線コネクタ 95">
                <a:extLst>
                  <a:ext uri="{FF2B5EF4-FFF2-40B4-BE49-F238E27FC236}">
                    <a16:creationId xmlns:a16="http://schemas.microsoft.com/office/drawing/2014/main" id="{60856E08-5994-44DD-92BB-D0B6A8CB9614}"/>
                  </a:ext>
                </a:extLst>
              </p:cNvPr>
              <p:cNvCxnSpPr/>
              <p:nvPr/>
            </p:nvCxnSpPr>
            <p:spPr>
              <a:xfrm>
                <a:off x="3067305" y="6312673"/>
                <a:ext cx="0" cy="3676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線矢印コネクタ 96">
                <a:extLst>
                  <a:ext uri="{FF2B5EF4-FFF2-40B4-BE49-F238E27FC236}">
                    <a16:creationId xmlns:a16="http://schemas.microsoft.com/office/drawing/2014/main" id="{610E63C4-4F3F-415C-8448-7DF588E650EC}"/>
                  </a:ext>
                </a:extLst>
              </p:cNvPr>
              <p:cNvCxnSpPr/>
              <p:nvPr/>
            </p:nvCxnSpPr>
            <p:spPr>
              <a:xfrm flipV="1">
                <a:off x="3178436" y="5577457"/>
                <a:ext cx="0" cy="73521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コネクタ 97">
                <a:extLst>
                  <a:ext uri="{FF2B5EF4-FFF2-40B4-BE49-F238E27FC236}">
                    <a16:creationId xmlns:a16="http://schemas.microsoft.com/office/drawing/2014/main" id="{AB74AB4B-3F27-4725-BFD7-98C1B5AC7F45}"/>
                  </a:ext>
                </a:extLst>
              </p:cNvPr>
              <p:cNvCxnSpPr/>
              <p:nvPr/>
            </p:nvCxnSpPr>
            <p:spPr>
              <a:xfrm>
                <a:off x="3067305" y="5577457"/>
                <a:ext cx="25361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線コネクタ 98">
                <a:extLst>
                  <a:ext uri="{FF2B5EF4-FFF2-40B4-BE49-F238E27FC236}">
                    <a16:creationId xmlns:a16="http://schemas.microsoft.com/office/drawing/2014/main" id="{E0EDCA64-D247-4391-96DC-B5979FDB7EA3}"/>
                  </a:ext>
                </a:extLst>
              </p:cNvPr>
              <p:cNvCxnSpPr/>
              <p:nvPr/>
            </p:nvCxnSpPr>
            <p:spPr>
              <a:xfrm>
                <a:off x="3067305" y="6312673"/>
                <a:ext cx="25361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テキスト ボックス 99">
                <a:extLst>
                  <a:ext uri="{FF2B5EF4-FFF2-40B4-BE49-F238E27FC236}">
                    <a16:creationId xmlns:a16="http://schemas.microsoft.com/office/drawing/2014/main" id="{29AB30D0-3DEC-47B2-B297-BB97B418DA03}"/>
                  </a:ext>
                </a:extLst>
              </p:cNvPr>
              <p:cNvSpPr txBox="1"/>
              <p:nvPr/>
            </p:nvSpPr>
            <p:spPr>
              <a:xfrm>
                <a:off x="1396989" y="6534465"/>
                <a:ext cx="1260355" cy="355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b="1">
                    <a:solidFill>
                      <a:srgbClr val="0000FF"/>
                    </a:solidFill>
                  </a:rPr>
                  <a:t>1000m</a:t>
                </a:r>
                <a:endParaRPr lang="ja-JP" alt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01" name="テキスト ボックス 100">
                <a:extLst>
                  <a:ext uri="{FF2B5EF4-FFF2-40B4-BE49-F238E27FC236}">
                    <a16:creationId xmlns:a16="http://schemas.microsoft.com/office/drawing/2014/main" id="{CD91D8AF-1C84-400C-826B-10D720860EF6}"/>
                  </a:ext>
                </a:extLst>
              </p:cNvPr>
              <p:cNvSpPr txBox="1"/>
              <p:nvPr/>
            </p:nvSpPr>
            <p:spPr>
              <a:xfrm>
                <a:off x="3341010" y="5787951"/>
                <a:ext cx="591920" cy="300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600" b="1">
                    <a:solidFill>
                      <a:srgbClr val="FF0000"/>
                    </a:solidFill>
                  </a:rPr>
                  <a:t>40m</a:t>
                </a:r>
                <a:endParaRPr lang="ja-JP" altLang="en-US" sz="1012" b="1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02" name="グループ化 36">
                <a:extLst>
                  <a:ext uri="{FF2B5EF4-FFF2-40B4-BE49-F238E27FC236}">
                    <a16:creationId xmlns:a16="http://schemas.microsoft.com/office/drawing/2014/main" id="{9D3ED5FA-5DE0-467E-A1A3-4A906412E36A}"/>
                  </a:ext>
                </a:extLst>
              </p:cNvPr>
              <p:cNvGrpSpPr/>
              <p:nvPr/>
            </p:nvGrpSpPr>
            <p:grpSpPr>
              <a:xfrm rot="20535699">
                <a:off x="1572389" y="5671654"/>
                <a:ext cx="719489" cy="227247"/>
                <a:chOff x="-3425050" y="4369115"/>
                <a:chExt cx="2357923" cy="321945"/>
              </a:xfrm>
            </p:grpSpPr>
            <p:pic>
              <p:nvPicPr>
                <p:cNvPr id="106" name="Picture 3" descr="C:\Users\Ono_Jion\Desktop\L0先頭車（側面左向き）提出用.jpg">
                  <a:extLst>
                    <a:ext uri="{FF2B5EF4-FFF2-40B4-BE49-F238E27FC236}">
                      <a16:creationId xmlns:a16="http://schemas.microsoft.com/office/drawing/2014/main" id="{F17A7A32-8C9D-46FF-8C6B-356BE5F257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425050" y="4369115"/>
                  <a:ext cx="792086" cy="321945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7" name="Picture 4" descr="C:\Users\Ono_Jion\Desktop\L0中間車（側面）.jpg">
                  <a:extLst>
                    <a:ext uri="{FF2B5EF4-FFF2-40B4-BE49-F238E27FC236}">
                      <a16:creationId xmlns:a16="http://schemas.microsoft.com/office/drawing/2014/main" id="{BA95CFA7-2950-4640-9F29-DA17DF8AB65C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45359">
                  <a:off x="-2641978" y="4369909"/>
                  <a:ext cx="792000" cy="320399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8" name="Picture 2" descr="C:\Users\Ono_Jion\Desktop\L0先頭車（側面右向き）提出用.jpg">
                  <a:extLst>
                    <a:ext uri="{FF2B5EF4-FFF2-40B4-BE49-F238E27FC236}">
                      <a16:creationId xmlns:a16="http://schemas.microsoft.com/office/drawing/2014/main" id="{7BB98E86-E354-4782-8F64-7B546AD78A43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859126" y="4369115"/>
                  <a:ext cx="791999" cy="321945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03" name="右矢印 56">
                <a:extLst>
                  <a:ext uri="{FF2B5EF4-FFF2-40B4-BE49-F238E27FC236}">
                    <a16:creationId xmlns:a16="http://schemas.microsoft.com/office/drawing/2014/main" id="{AAAE169B-B18E-47B6-8D57-75E6C7021681}"/>
                  </a:ext>
                </a:extLst>
              </p:cNvPr>
              <p:cNvSpPr/>
              <p:nvPr/>
            </p:nvSpPr>
            <p:spPr>
              <a:xfrm rot="20363012">
                <a:off x="2318116" y="5535721"/>
                <a:ext cx="340685" cy="175863"/>
              </a:xfrm>
              <a:prstGeom prst="rightArrow">
                <a:avLst/>
              </a:prstGeom>
              <a:gradFill flip="none" rotWithShape="1">
                <a:gsLst>
                  <a:gs pos="0">
                    <a:srgbClr val="0000FF"/>
                  </a:gs>
                  <a:gs pos="50000">
                    <a:srgbClr val="3399FF">
                      <a:tint val="44500"/>
                      <a:satMod val="160000"/>
                    </a:srgbClr>
                  </a:gs>
                  <a:gs pos="100000">
                    <a:srgbClr val="3399FF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12"/>
              </a:p>
            </p:txBody>
          </p:sp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C439FEC4-3397-45A8-AD18-3099CB855392}"/>
                  </a:ext>
                </a:extLst>
              </p:cNvPr>
              <p:cNvSpPr txBox="1"/>
              <p:nvPr/>
            </p:nvSpPr>
            <p:spPr>
              <a:xfrm rot="20541083">
                <a:off x="731299" y="5356882"/>
                <a:ext cx="2259796" cy="300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600" b="1">
                    <a:latin typeface="Cambria" panose="02040503050406030204" pitchFamily="18" charset="0"/>
                    <a:ea typeface="Cambria" panose="02040503050406030204" pitchFamily="18" charset="0"/>
                  </a:rPr>
                  <a:t>500km/h (311mph) </a:t>
                </a:r>
                <a:endParaRPr lang="ja-JP" altLang="en-US" sz="1600" b="1">
                  <a:latin typeface="Cambria" panose="02040503050406030204" pitchFamily="18" charset="0"/>
                </a:endParaRPr>
              </a:p>
            </p:txBody>
          </p:sp>
          <p:sp>
            <p:nvSpPr>
              <p:cNvPr id="105" name="右矢印 61">
                <a:extLst>
                  <a:ext uri="{FF2B5EF4-FFF2-40B4-BE49-F238E27FC236}">
                    <a16:creationId xmlns:a16="http://schemas.microsoft.com/office/drawing/2014/main" id="{8F460A2D-6528-4CF7-9CAC-68734871D18C}"/>
                  </a:ext>
                </a:extLst>
              </p:cNvPr>
              <p:cNvSpPr/>
              <p:nvPr/>
            </p:nvSpPr>
            <p:spPr>
              <a:xfrm rot="20448217" flipH="1" flipV="1">
                <a:off x="1194136" y="5904243"/>
                <a:ext cx="340685" cy="175863"/>
              </a:xfrm>
              <a:prstGeom prst="rightArrow">
                <a:avLst/>
              </a:prstGeom>
              <a:gradFill flip="none" rotWithShape="1">
                <a:gsLst>
                  <a:gs pos="0">
                    <a:srgbClr val="0000FF"/>
                  </a:gs>
                  <a:gs pos="50000">
                    <a:srgbClr val="3399FF">
                      <a:tint val="44500"/>
                      <a:satMod val="160000"/>
                    </a:srgbClr>
                  </a:gs>
                  <a:gs pos="100000">
                    <a:srgbClr val="3399FF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12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8510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">
            <a:extLst>
              <a:ext uri="{FF2B5EF4-FFF2-40B4-BE49-F238E27FC236}">
                <a16:creationId xmlns:a16="http://schemas.microsoft.com/office/drawing/2014/main" id="{4867CFB6-724A-4816-A0AD-D4BA20837D38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9998" y="1487947"/>
            <a:ext cx="0" cy="4748212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Cambria" panose="02040503050406030204" pitchFamily="18" charset="0"/>
            </a:endParaRPr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D2216D76-59F3-42D2-9D1F-3A641C8D1E7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8060" y="1511760"/>
            <a:ext cx="0" cy="4748213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2B3084-2980-47E3-86DE-B7875A197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953" y="659448"/>
            <a:ext cx="9112250" cy="52959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Cambria" panose="02040503050406030204" pitchFamily="18" charset="0"/>
            </a:endParaRP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169515D8-ABF3-43E7-9420-9A49C9A223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3023" y="1511759"/>
            <a:ext cx="85344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Cambria" panose="02040503050406030204" pitchFamily="18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BBA633E-A2AF-4C90-8635-FB6CE664A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373" y="1193577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000" b="1">
                <a:latin typeface="Cambria" panose="02040503050406030204" pitchFamily="18" charset="0"/>
                <a:ea typeface="Cambria" panose="02040503050406030204" pitchFamily="18" charset="0"/>
              </a:rPr>
              <a:t>1985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0A9A8C88-A950-462B-A044-6718B4FE1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023" y="1214214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000" b="1">
                <a:latin typeface="Cambria" panose="02040503050406030204" pitchFamily="18" charset="0"/>
                <a:ea typeface="Cambria" panose="02040503050406030204" pitchFamily="18" charset="0"/>
              </a:rPr>
              <a:t>1999</a:t>
            </a: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AD4239C7-BCBA-4AFB-84F2-95817997EA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6698" y="1511760"/>
            <a:ext cx="0" cy="4748213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Cambria" panose="02040503050406030204" pitchFamily="18" charset="0"/>
            </a:endParaRP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36DEE60E-C7A4-4748-BEF2-CC6064A583B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9298" y="1511760"/>
            <a:ext cx="0" cy="4748213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Cambria" panose="02040503050406030204" pitchFamily="18" charset="0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4D3797D9-30F3-430D-B559-01C1559B0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023" y="3940635"/>
            <a:ext cx="1331912" cy="390525"/>
          </a:xfrm>
          <a:prstGeom prst="rect">
            <a:avLst/>
          </a:prstGeom>
          <a:solidFill>
            <a:srgbClr val="66C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000">
                <a:latin typeface="Cambria" panose="02040503050406030204" pitchFamily="18" charset="0"/>
                <a:ea typeface="Cambria" panose="02040503050406030204" pitchFamily="18" charset="0"/>
              </a:rPr>
              <a:t>Series 300</a:t>
            </a:r>
            <a:endParaRPr lang="ja-JP" altLang="en-US" sz="2000">
              <a:latin typeface="Cambria" panose="02040503050406030204" pitchFamily="18" charset="0"/>
            </a:endParaRP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DA048BDE-EC35-487D-A9CE-673E1E44C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761" y="3934284"/>
            <a:ext cx="1331913" cy="401638"/>
          </a:xfrm>
          <a:prstGeom prst="rect">
            <a:avLst/>
          </a:prstGeom>
          <a:solidFill>
            <a:srgbClr val="99CC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36000" rIns="36000" anchor="ctr"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000">
                <a:latin typeface="Cambria" panose="02040503050406030204" pitchFamily="18" charset="0"/>
                <a:ea typeface="Cambria" panose="02040503050406030204" pitchFamily="18" charset="0"/>
              </a:rPr>
              <a:t>Series</a:t>
            </a:r>
            <a:r>
              <a:rPr lang="ja-JP" altLang="en-US" sz="2000">
                <a:latin typeface="Cambria" panose="02040503050406030204" pitchFamily="18" charset="0"/>
              </a:rPr>
              <a:t> </a:t>
            </a:r>
            <a:r>
              <a:rPr lang="en-US" altLang="ja-JP" sz="200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ja-JP" altLang="en-US" sz="2000">
                <a:latin typeface="Cambria" panose="02040503050406030204" pitchFamily="18" charset="0"/>
              </a:rPr>
              <a:t>　</a:t>
            </a: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C4AA4E50-D3CC-479F-88D3-CFD5827A4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9998" y="1193577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000" b="1">
                <a:latin typeface="Cambria" panose="02040503050406030204" pitchFamily="18" charset="0"/>
                <a:ea typeface="Cambria" panose="02040503050406030204" pitchFamily="18" charset="0"/>
              </a:rPr>
              <a:t>1992</a:t>
            </a:r>
          </a:p>
        </p:txBody>
      </p:sp>
      <p:pic>
        <p:nvPicPr>
          <p:cNvPr id="37901" name="Picture 17" descr="０系">
            <a:extLst>
              <a:ext uri="{FF2B5EF4-FFF2-40B4-BE49-F238E27FC236}">
                <a16:creationId xmlns:a16="http://schemas.microsoft.com/office/drawing/2014/main" id="{23BB58CD-3FA7-49A8-B56F-2400D8FEE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9224" y="4388310"/>
            <a:ext cx="132873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8">
            <a:extLst>
              <a:ext uri="{FF2B5EF4-FFF2-40B4-BE49-F238E27FC236}">
                <a16:creationId xmlns:a16="http://schemas.microsoft.com/office/drawing/2014/main" id="{199417C3-1177-48B1-B2B1-3CFB5350E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4173" y="1207411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000" b="1">
                <a:latin typeface="Cambria" panose="02040503050406030204" pitchFamily="18" charset="0"/>
                <a:ea typeface="Cambria" panose="02040503050406030204" pitchFamily="18" charset="0"/>
              </a:rPr>
              <a:t>2007</a:t>
            </a:r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8CFBB19D-BCBA-496D-A116-2BA36C708C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6198" y="1545098"/>
            <a:ext cx="0" cy="4714875"/>
          </a:xfrm>
          <a:prstGeom prst="line">
            <a:avLst/>
          </a:prstGeom>
          <a:noFill/>
          <a:ln w="38100">
            <a:solidFill>
              <a:srgbClr val="99CC00"/>
            </a:solidFill>
            <a:prstDash val="dash"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ja-JP" altLang="en-US">
              <a:latin typeface="Cambria" panose="02040503050406030204" pitchFamily="18" charset="0"/>
            </a:endParaRPr>
          </a:p>
        </p:txBody>
      </p:sp>
      <p:sp>
        <p:nvSpPr>
          <p:cNvPr id="21" name="Text Box 21">
            <a:extLst>
              <a:ext uri="{FF2B5EF4-FFF2-40B4-BE49-F238E27FC236}">
                <a16:creationId xmlns:a16="http://schemas.microsoft.com/office/drawing/2014/main" id="{142D3BF2-5463-479B-B861-4752E4FDD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2736" y="3934284"/>
            <a:ext cx="1331913" cy="401638"/>
          </a:xfrm>
          <a:prstGeom prst="rect">
            <a:avLst/>
          </a:prstGeom>
          <a:solidFill>
            <a:srgbClr val="99CC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36000" rIns="36000" anchor="ctr"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000">
                <a:latin typeface="Cambria" panose="02040503050406030204" pitchFamily="18" charset="0"/>
                <a:ea typeface="Cambria" panose="02040503050406030204" pitchFamily="18" charset="0"/>
              </a:rPr>
              <a:t>Series</a:t>
            </a:r>
            <a:r>
              <a:rPr lang="ja-JP" altLang="en-US" sz="2000">
                <a:latin typeface="Cambria" panose="02040503050406030204" pitchFamily="18" charset="0"/>
              </a:rPr>
              <a:t> </a:t>
            </a:r>
            <a:r>
              <a:rPr lang="en-US" altLang="ja-JP" sz="2000"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  <a:endParaRPr lang="ja-JP" altLang="en-US" sz="2000">
              <a:latin typeface="Cambria" panose="02040503050406030204" pitchFamily="18" charset="0"/>
            </a:endParaRPr>
          </a:p>
        </p:txBody>
      </p:sp>
      <p:sp>
        <p:nvSpPr>
          <p:cNvPr id="22" name="Text Box 22">
            <a:extLst>
              <a:ext uri="{FF2B5EF4-FFF2-40B4-BE49-F238E27FC236}">
                <a16:creationId xmlns:a16="http://schemas.microsoft.com/office/drawing/2014/main" id="{E304D998-44C3-4D8C-9DE2-338CDDB0E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2162" y="3945658"/>
            <a:ext cx="1438273" cy="380480"/>
          </a:xfrm>
          <a:prstGeom prst="rect">
            <a:avLst/>
          </a:prstGeom>
          <a:solidFill>
            <a:srgbClr val="66C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 lIns="36000" tIns="36000" rIns="36000" bIns="36000" anchor="ctr"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000">
                <a:latin typeface="Cambria" panose="02040503050406030204" pitchFamily="18" charset="0"/>
                <a:ea typeface="Cambria" panose="02040503050406030204" pitchFamily="18" charset="0"/>
              </a:rPr>
              <a:t>Series 700</a:t>
            </a:r>
            <a:endParaRPr lang="ja-JP" altLang="en-US" sz="2000">
              <a:latin typeface="Cambria" panose="02040503050406030204" pitchFamily="18" charset="0"/>
            </a:endParaRP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4487767E-2D22-44D0-A6E9-89E3E93E4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0699" y="1573673"/>
            <a:ext cx="5600696" cy="401637"/>
          </a:xfrm>
          <a:prstGeom prst="rect">
            <a:avLst/>
          </a:prstGeom>
          <a:solidFill>
            <a:srgbClr val="66CCFF"/>
          </a:solidFill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en-US" altLang="ja-JP" sz="200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altLang="ja-JP" sz="2000" baseline="30000">
                <a:latin typeface="Cambria" panose="02040503050406030204" pitchFamily="18" charset="0"/>
                <a:ea typeface="Cambria" panose="02040503050406030204" pitchFamily="18" charset="0"/>
              </a:rPr>
              <a:t>nd</a:t>
            </a:r>
            <a:r>
              <a:rPr lang="ja-JP" altLang="en-US" sz="2000">
                <a:latin typeface="Cambria" panose="02040503050406030204" pitchFamily="18" charset="0"/>
              </a:rPr>
              <a:t> </a:t>
            </a:r>
            <a:r>
              <a:rPr lang="en-US" altLang="ja-JP" sz="2000">
                <a:latin typeface="Cambria" panose="02040503050406030204" pitchFamily="18" charset="0"/>
                <a:ea typeface="Cambria" panose="02040503050406030204" pitchFamily="18" charset="0"/>
              </a:rPr>
              <a:t>Generation</a:t>
            </a:r>
            <a:endParaRPr lang="ja-JP" altLang="en-US" sz="2000">
              <a:latin typeface="Cambria" panose="02040503050406030204" pitchFamily="18" charset="0"/>
            </a:endParaRPr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08A7C361-824D-414D-BA6D-686E3ED7B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473" y="1573673"/>
            <a:ext cx="2800350" cy="401637"/>
          </a:xfrm>
          <a:prstGeom prst="rect">
            <a:avLst/>
          </a:prstGeom>
          <a:solidFill>
            <a:srgbClr val="99CC00"/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en-US" altLang="ja-JP" sz="200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altLang="ja-JP" sz="2000" baseline="30000">
                <a:latin typeface="Cambria" panose="02040503050406030204" pitchFamily="18" charset="0"/>
                <a:ea typeface="Cambria" panose="02040503050406030204" pitchFamily="18" charset="0"/>
              </a:rPr>
              <a:t>st</a:t>
            </a:r>
            <a:r>
              <a:rPr lang="ja-JP" altLang="en-US" sz="2000">
                <a:latin typeface="Cambria" panose="02040503050406030204" pitchFamily="18" charset="0"/>
              </a:rPr>
              <a:t> </a:t>
            </a:r>
            <a:r>
              <a:rPr lang="en-US" altLang="ja-JP" sz="2000">
                <a:latin typeface="Cambria" panose="02040503050406030204" pitchFamily="18" charset="0"/>
                <a:ea typeface="Cambria" panose="02040503050406030204" pitchFamily="18" charset="0"/>
              </a:rPr>
              <a:t>Generation</a:t>
            </a:r>
            <a:r>
              <a:rPr lang="ja-JP" altLang="en-US" sz="2000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6" name="AutoShape 26">
            <a:extLst>
              <a:ext uri="{FF2B5EF4-FFF2-40B4-BE49-F238E27FC236}">
                <a16:creationId xmlns:a16="http://schemas.microsoft.com/office/drawing/2014/main" id="{219C5C66-12D9-4C1B-B0DD-48D637619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848" y="2046747"/>
            <a:ext cx="7702550" cy="1795462"/>
          </a:xfrm>
          <a:prstGeom prst="rightArrow">
            <a:avLst>
              <a:gd name="adj1" fmla="val 69315"/>
              <a:gd name="adj2" fmla="val 112530"/>
            </a:avLst>
          </a:prstGeom>
          <a:gradFill rotWithShape="1">
            <a:gsLst>
              <a:gs pos="33000">
                <a:srgbClr val="66CCFF"/>
              </a:gs>
              <a:gs pos="0">
                <a:srgbClr val="CCFF99">
                  <a:lumMod val="54000"/>
                </a:srgbClr>
              </a:gs>
              <a:gs pos="81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Cambria" panose="02040503050406030204" pitchFamily="18" charset="0"/>
            </a:endParaRP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C3927C47-2F1D-438F-849F-325603521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1798" y="2345198"/>
            <a:ext cx="3042628" cy="107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ja-JP" altLang="en-US">
                <a:latin typeface="Cambria" panose="02040503050406030204" pitchFamily="18" charset="0"/>
              </a:rPr>
              <a:t>・</a:t>
            </a:r>
            <a:r>
              <a:rPr lang="en-US" altLang="ja-JP">
                <a:latin typeface="Cambria" panose="02040503050406030204" pitchFamily="18" charset="0"/>
                <a:ea typeface="Cambria" panose="02040503050406030204" pitchFamily="18" charset="0"/>
              </a:rPr>
              <a:t>Aluminum alloy </a:t>
            </a:r>
            <a:r>
              <a:rPr lang="en-US" altLang="ja-JP" err="1">
                <a:latin typeface="Cambria" panose="02040503050406030204" pitchFamily="18" charset="0"/>
                <a:ea typeface="Cambria" panose="02040503050406030204" pitchFamily="18" charset="0"/>
              </a:rPr>
              <a:t>carbody</a:t>
            </a:r>
            <a:r>
              <a:rPr lang="en-US" altLang="ja-JP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lnSpc>
                <a:spcPct val="90000"/>
              </a:lnSpc>
              <a:defRPr/>
            </a:pPr>
            <a:endParaRPr lang="ja-JP" altLang="en-US" sz="30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ja-JP" altLang="en-US">
                <a:latin typeface="Cambria" panose="02040503050406030204" pitchFamily="18" charset="0"/>
              </a:rPr>
              <a:t>・</a:t>
            </a:r>
            <a:r>
              <a:rPr kumimoji="0" lang="en-US" altLang="ja-JP" err="1">
                <a:latin typeface="Cambria" panose="02040503050406030204" pitchFamily="18" charset="0"/>
                <a:ea typeface="Cambria" panose="02040503050406030204" pitchFamily="18" charset="0"/>
              </a:rPr>
              <a:t>Bolsterless</a:t>
            </a:r>
            <a:r>
              <a:rPr kumimoji="0" lang="en-US" altLang="ja-JP">
                <a:latin typeface="Cambria" panose="02040503050406030204" pitchFamily="18" charset="0"/>
                <a:ea typeface="Cambria" panose="02040503050406030204" pitchFamily="18" charset="0"/>
              </a:rPr>
              <a:t> bogie</a:t>
            </a:r>
            <a:endParaRPr kumimoji="0" lang="ja-JP" altLang="en-US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altLang="ja-JP" sz="3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ja-JP" altLang="en-US">
                <a:latin typeface="Cambria" panose="02040503050406030204" pitchFamily="18" charset="0"/>
              </a:rPr>
              <a:t>・</a:t>
            </a:r>
            <a:r>
              <a:rPr lang="en-US" altLang="ja-JP">
                <a:latin typeface="Cambria" panose="02040503050406030204" pitchFamily="18" charset="0"/>
                <a:ea typeface="Cambria" panose="02040503050406030204" pitchFamily="18" charset="0"/>
              </a:rPr>
              <a:t>Asynchronous motor drive</a:t>
            </a:r>
          </a:p>
          <a:p>
            <a:pPr>
              <a:lnSpc>
                <a:spcPct val="90000"/>
              </a:lnSpc>
              <a:defRPr/>
            </a:pPr>
            <a:r>
              <a:rPr lang="ja-JP" altLang="en-US" sz="1100" b="1">
                <a:latin typeface="Cambria" panose="02040503050406030204" pitchFamily="18" charset="0"/>
              </a:rPr>
              <a:t>　　 </a:t>
            </a:r>
            <a:r>
              <a:rPr lang="en-US" altLang="ja-JP" sz="1100">
                <a:latin typeface="Cambria" panose="02040503050406030204" pitchFamily="18" charset="0"/>
                <a:ea typeface="Cambria" panose="02040503050406030204" pitchFamily="18" charset="0"/>
              </a:rPr>
              <a:t>(VVVF</a:t>
            </a:r>
            <a:r>
              <a:rPr lang="ja-JP" altLang="en-US" sz="1100">
                <a:latin typeface="Cambria" panose="02040503050406030204" pitchFamily="18" charset="0"/>
              </a:rPr>
              <a:t> </a:t>
            </a:r>
            <a:r>
              <a:rPr lang="en-US" altLang="ja-JP" sz="1100">
                <a:latin typeface="Cambria" panose="02040503050406030204" pitchFamily="18" charset="0"/>
                <a:ea typeface="Cambria" panose="02040503050406030204" pitchFamily="18" charset="0"/>
              </a:rPr>
              <a:t>control</a:t>
            </a:r>
            <a:r>
              <a:rPr lang="ja-JP" altLang="en-US" sz="1100">
                <a:latin typeface="Cambria" panose="02040503050406030204" pitchFamily="18" charset="0"/>
              </a:rPr>
              <a:t>、</a:t>
            </a:r>
            <a:r>
              <a:rPr lang="en-US" altLang="ja-JP" sz="1100">
                <a:latin typeface="Cambria" panose="02040503050406030204" pitchFamily="18" charset="0"/>
                <a:ea typeface="Cambria" panose="02040503050406030204" pitchFamily="18" charset="0"/>
              </a:rPr>
              <a:t>Regenerative brake)</a:t>
            </a:r>
            <a:endParaRPr kumimoji="0" lang="en-US" altLang="ja-JP" sz="11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C4C079C8-5988-4D69-99C3-AB8AE0927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4873" y="2332498"/>
            <a:ext cx="2301271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ja-JP" altLang="en-US">
                <a:latin typeface="Cambria" panose="02040503050406030204" pitchFamily="18" charset="0"/>
              </a:rPr>
              <a:t>・</a:t>
            </a:r>
            <a:r>
              <a:rPr lang="en-US" altLang="ja-JP">
                <a:latin typeface="Cambria" panose="02040503050406030204" pitchFamily="18" charset="0"/>
                <a:ea typeface="Cambria" panose="02040503050406030204" pitchFamily="18" charset="0"/>
              </a:rPr>
              <a:t>Steel</a:t>
            </a:r>
            <a:r>
              <a:rPr lang="ja-JP" altLang="en-US">
                <a:latin typeface="Cambria" panose="02040503050406030204" pitchFamily="18" charset="0"/>
              </a:rPr>
              <a:t> </a:t>
            </a:r>
            <a:r>
              <a:rPr lang="en-US" altLang="ja-JP" err="1">
                <a:latin typeface="Cambria" panose="02040503050406030204" pitchFamily="18" charset="0"/>
                <a:ea typeface="Cambria" panose="02040503050406030204" pitchFamily="18" charset="0"/>
              </a:rPr>
              <a:t>carbody</a:t>
            </a:r>
            <a:endParaRPr lang="en-US" altLang="ja-JP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ja-JP" altLang="en-US" sz="60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ja-JP" altLang="en-US">
                <a:latin typeface="Cambria" panose="02040503050406030204" pitchFamily="18" charset="0"/>
              </a:rPr>
              <a:t>・</a:t>
            </a:r>
            <a:r>
              <a:rPr lang="en-US" altLang="ja-JP">
                <a:latin typeface="Cambria" panose="02040503050406030204" pitchFamily="18" charset="0"/>
                <a:ea typeface="Cambria" panose="02040503050406030204" pitchFamily="18" charset="0"/>
              </a:rPr>
              <a:t>Conventional</a:t>
            </a:r>
            <a:r>
              <a:rPr lang="ja-JP" altLang="en-US">
                <a:latin typeface="Cambria" panose="02040503050406030204" pitchFamily="18" charset="0"/>
              </a:rPr>
              <a:t> </a:t>
            </a:r>
            <a:r>
              <a:rPr lang="en-US" altLang="ja-JP">
                <a:latin typeface="Cambria" panose="02040503050406030204" pitchFamily="18" charset="0"/>
                <a:ea typeface="Cambria" panose="02040503050406030204" pitchFamily="18" charset="0"/>
              </a:rPr>
              <a:t>bogie</a:t>
            </a:r>
            <a:endParaRPr lang="ja-JP" altLang="en-US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altLang="ja-JP" sz="6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ja-JP" altLang="en-US">
                <a:latin typeface="Cambria" panose="02040503050406030204" pitchFamily="18" charset="0"/>
              </a:rPr>
              <a:t>・</a:t>
            </a:r>
            <a:r>
              <a:rPr lang="en-US" altLang="ja-JP">
                <a:latin typeface="Cambria" panose="02040503050406030204" pitchFamily="18" charset="0"/>
                <a:ea typeface="Cambria" panose="02040503050406030204" pitchFamily="18" charset="0"/>
              </a:rPr>
              <a:t>DC</a:t>
            </a:r>
            <a:r>
              <a:rPr lang="ja-JP" altLang="en-US">
                <a:latin typeface="Cambria" panose="02040503050406030204" pitchFamily="18" charset="0"/>
              </a:rPr>
              <a:t> </a:t>
            </a:r>
            <a:r>
              <a:rPr lang="en-US" altLang="ja-JP">
                <a:latin typeface="Cambria" panose="02040503050406030204" pitchFamily="18" charset="0"/>
                <a:ea typeface="Cambria" panose="02040503050406030204" pitchFamily="18" charset="0"/>
              </a:rPr>
              <a:t>motor drive</a:t>
            </a:r>
            <a:endParaRPr lang="ja-JP" altLang="en-US">
              <a:latin typeface="Cambria" panose="02040503050406030204" pitchFamily="18" charset="0"/>
            </a:endParaRPr>
          </a:p>
        </p:txBody>
      </p:sp>
      <p:sp>
        <p:nvSpPr>
          <p:cNvPr id="29" name="Line 29">
            <a:extLst>
              <a:ext uri="{FF2B5EF4-FFF2-40B4-BE49-F238E27FC236}">
                <a16:creationId xmlns:a16="http://schemas.microsoft.com/office/drawing/2014/main" id="{941096AC-1660-4C14-8431-1FB208CA3B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9260" y="1540335"/>
            <a:ext cx="0" cy="4714875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ja-JP" altLang="en-US">
              <a:latin typeface="Cambria" panose="02040503050406030204" pitchFamily="18" charset="0"/>
            </a:endParaRPr>
          </a:p>
        </p:txBody>
      </p:sp>
      <p:pic>
        <p:nvPicPr>
          <p:cNvPr id="37914" name="Picture 31" descr="300u2">
            <a:extLst>
              <a:ext uri="{FF2B5EF4-FFF2-40B4-BE49-F238E27FC236}">
                <a16:creationId xmlns:a16="http://schemas.microsoft.com/office/drawing/2014/main" id="{2B050B4E-1AD7-4C6E-BA89-457DE34F2CB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6098" y="4388310"/>
            <a:ext cx="14287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5" name="Picture 32">
            <a:extLst>
              <a:ext uri="{FF2B5EF4-FFF2-40B4-BE49-F238E27FC236}">
                <a16:creationId xmlns:a16="http://schemas.microsoft.com/office/drawing/2014/main" id="{72BF8111-EC03-422A-B7E1-CF9EAFBD322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4798" y="4388309"/>
            <a:ext cx="135731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6" name="Picture 33">
            <a:extLst>
              <a:ext uri="{FF2B5EF4-FFF2-40B4-BE49-F238E27FC236}">
                <a16:creationId xmlns:a16="http://schemas.microsoft.com/office/drawing/2014/main" id="{B065D2C2-39D3-4B74-B40B-17B83EC1994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2160" y="4388310"/>
            <a:ext cx="14414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7" name="Picture 34">
            <a:extLst>
              <a:ext uri="{FF2B5EF4-FFF2-40B4-BE49-F238E27FC236}">
                <a16:creationId xmlns:a16="http://schemas.microsoft.com/office/drawing/2014/main" id="{3736DC1C-EB9A-40A4-88C5-BCB631541D59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9811" y="4388310"/>
            <a:ext cx="1458913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27">
            <a:extLst>
              <a:ext uri="{FF2B5EF4-FFF2-40B4-BE49-F238E27FC236}">
                <a16:creationId xmlns:a16="http://schemas.microsoft.com/office/drawing/2014/main" id="{756EF5D2-A45E-4EBD-8048-1FF61306A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7261" y="2322972"/>
            <a:ext cx="2568717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ja-JP" altLang="en-US">
                <a:latin typeface="Cambria" panose="02040503050406030204" pitchFamily="18" charset="0"/>
              </a:rPr>
              <a:t>・</a:t>
            </a:r>
            <a:r>
              <a:rPr lang="en-US" altLang="ja-JP">
                <a:latin typeface="Cambria" panose="02040503050406030204" pitchFamily="18" charset="0"/>
                <a:ea typeface="Cambria" panose="02040503050406030204" pitchFamily="18" charset="0"/>
              </a:rPr>
              <a:t>Body</a:t>
            </a:r>
            <a:r>
              <a:rPr lang="ja-JP" altLang="en-US">
                <a:latin typeface="Cambria" panose="02040503050406030204" pitchFamily="18" charset="0"/>
              </a:rPr>
              <a:t> </a:t>
            </a:r>
            <a:r>
              <a:rPr lang="en-US" altLang="ja-JP">
                <a:latin typeface="Cambria" panose="02040503050406030204" pitchFamily="18" charset="0"/>
                <a:ea typeface="Cambria" panose="02040503050406030204" pitchFamily="18" charset="0"/>
              </a:rPr>
              <a:t>inclining</a:t>
            </a:r>
            <a:r>
              <a:rPr lang="ja-JP" altLang="en-US">
                <a:latin typeface="Cambria" panose="02040503050406030204" pitchFamily="18" charset="0"/>
              </a:rPr>
              <a:t> </a:t>
            </a:r>
            <a:r>
              <a:rPr lang="en-US" altLang="ja-JP">
                <a:latin typeface="Cambria" panose="02040503050406030204" pitchFamily="18" charset="0"/>
                <a:ea typeface="Cambria" panose="02040503050406030204" pitchFamily="18" charset="0"/>
              </a:rPr>
              <a:t>system</a:t>
            </a:r>
            <a:endParaRPr lang="ja-JP" altLang="en-US" sz="300">
              <a:latin typeface="Cambria" panose="02040503050406030204" pitchFamily="18" charset="0"/>
            </a:endParaRPr>
          </a:p>
        </p:txBody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1F4078B3-1AA9-4C0F-AE7C-D577F7FAC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499" y="3124659"/>
            <a:ext cx="3465179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ja-JP" altLang="en-US">
                <a:latin typeface="Cambria" panose="02040503050406030204" pitchFamily="18" charset="0"/>
              </a:rPr>
              <a:t>・</a:t>
            </a:r>
            <a:r>
              <a:rPr lang="en-US" altLang="ja-JP">
                <a:latin typeface="Cambria" panose="02040503050406030204" pitchFamily="18" charset="0"/>
                <a:ea typeface="Cambria" panose="02040503050406030204" pitchFamily="18" charset="0"/>
              </a:rPr>
              <a:t>Standard</a:t>
            </a:r>
            <a:r>
              <a:rPr lang="ja-JP" altLang="en-US">
                <a:latin typeface="Cambria" panose="02040503050406030204" pitchFamily="18" charset="0"/>
              </a:rPr>
              <a:t> </a:t>
            </a:r>
            <a:r>
              <a:rPr lang="en-US" altLang="ja-JP">
                <a:latin typeface="Cambria" panose="02040503050406030204" pitchFamily="18" charset="0"/>
                <a:ea typeface="Cambria" panose="02040503050406030204" pitchFamily="18" charset="0"/>
              </a:rPr>
              <a:t>designed</a:t>
            </a:r>
            <a:r>
              <a:rPr lang="ja-JP" altLang="en-US">
                <a:latin typeface="Cambria" panose="02040503050406030204" pitchFamily="18" charset="0"/>
              </a:rPr>
              <a:t> </a:t>
            </a:r>
            <a:r>
              <a:rPr lang="en-US" altLang="ja-JP">
                <a:latin typeface="Cambria" panose="02040503050406030204" pitchFamily="18" charset="0"/>
                <a:ea typeface="Cambria" panose="02040503050406030204" pitchFamily="18" charset="0"/>
              </a:rPr>
              <a:t>rollingstock</a:t>
            </a:r>
          </a:p>
          <a:p>
            <a:pPr>
              <a:lnSpc>
                <a:spcPct val="90000"/>
              </a:lnSpc>
              <a:defRPr/>
            </a:pPr>
            <a:r>
              <a:rPr lang="ja-JP" altLang="en-US">
                <a:latin typeface="Cambria" panose="02040503050406030204" pitchFamily="18" charset="0"/>
              </a:rPr>
              <a:t>・</a:t>
            </a:r>
            <a:r>
              <a:rPr lang="en-US" altLang="ja-JP">
                <a:latin typeface="Cambria" panose="02040503050406030204" pitchFamily="18" charset="0"/>
                <a:ea typeface="Cambria" panose="02040503050406030204" pitchFamily="18" charset="0"/>
              </a:rPr>
              <a:t>Battery self-propulsion system</a:t>
            </a:r>
          </a:p>
        </p:txBody>
      </p:sp>
      <p:sp>
        <p:nvSpPr>
          <p:cNvPr id="39" name="Text Box 18">
            <a:extLst>
              <a:ext uri="{FF2B5EF4-FFF2-40B4-BE49-F238E27FC236}">
                <a16:creationId xmlns:a16="http://schemas.microsoft.com/office/drawing/2014/main" id="{824F8778-A989-4A04-B379-DC89F583C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5948" y="1204236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000" b="1">
                <a:latin typeface="Cambria" panose="02040503050406030204" pitchFamily="18" charset="0"/>
                <a:ea typeface="Cambria" panose="02040503050406030204" pitchFamily="18" charset="0"/>
              </a:rPr>
              <a:t>2020</a:t>
            </a:r>
          </a:p>
        </p:txBody>
      </p:sp>
      <p:sp>
        <p:nvSpPr>
          <p:cNvPr id="51" name="Text Box 36">
            <a:extLst>
              <a:ext uri="{FF2B5EF4-FFF2-40B4-BE49-F238E27FC236}">
                <a16:creationId xmlns:a16="http://schemas.microsoft.com/office/drawing/2014/main" id="{4C6E2341-EF64-407A-A95D-C856FA237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4498" y="6453647"/>
            <a:ext cx="131571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0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New types of rollingstock have been introduced every 7-8 years since the establishment of JRC (after 1992)</a:t>
            </a:r>
            <a:endParaRPr lang="ja-JP" altLang="en-US" sz="2400" u="sng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7922" name="図 5">
            <a:extLst>
              <a:ext uri="{FF2B5EF4-FFF2-40B4-BE49-F238E27FC236}">
                <a16:creationId xmlns:a16="http://schemas.microsoft.com/office/drawing/2014/main" id="{44ECD2B8-D7E7-41D4-A8B8-67337F408C6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8898" y="4381960"/>
            <a:ext cx="12890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 Box 6">
            <a:extLst>
              <a:ext uri="{FF2B5EF4-FFF2-40B4-BE49-F238E27FC236}">
                <a16:creationId xmlns:a16="http://schemas.microsoft.com/office/drawing/2014/main" id="{9112E451-ADE1-4692-B83C-09351A0D7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223" y="1193577"/>
            <a:ext cx="1066801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000" b="1">
                <a:latin typeface="Cambria" panose="02040503050406030204" pitchFamily="18" charset="0"/>
                <a:ea typeface="Cambria" panose="02040503050406030204" pitchFamily="18" charset="0"/>
              </a:rPr>
              <a:t>1964</a:t>
            </a:r>
          </a:p>
        </p:txBody>
      </p:sp>
      <p:sp>
        <p:nvSpPr>
          <p:cNvPr id="54" name="Text Box 10">
            <a:extLst>
              <a:ext uri="{FF2B5EF4-FFF2-40B4-BE49-F238E27FC236}">
                <a16:creationId xmlns:a16="http://schemas.microsoft.com/office/drawing/2014/main" id="{6E6C94D5-9697-4C4D-A39A-3C5544D64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9498" y="3955442"/>
            <a:ext cx="1384299" cy="380480"/>
          </a:xfrm>
          <a:prstGeom prst="rect">
            <a:avLst/>
          </a:prstGeom>
          <a:solidFill>
            <a:srgbClr val="66C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 lIns="36000" tIns="36000" rIns="36000" bIns="36000" anchor="ctr"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000">
                <a:latin typeface="Cambria" panose="02040503050406030204" pitchFamily="18" charset="0"/>
                <a:ea typeface="Cambria" panose="02040503050406030204" pitchFamily="18" charset="0"/>
              </a:rPr>
              <a:t>Series N700</a:t>
            </a:r>
            <a:endParaRPr lang="ja-JP" altLang="en-US" sz="2000">
              <a:latin typeface="Cambria" panose="02040503050406030204" pitchFamily="18" charset="0"/>
            </a:endParaRPr>
          </a:p>
        </p:txBody>
      </p:sp>
      <p:sp>
        <p:nvSpPr>
          <p:cNvPr id="55" name="Text Box 22">
            <a:extLst>
              <a:ext uri="{FF2B5EF4-FFF2-40B4-BE49-F238E27FC236}">
                <a16:creationId xmlns:a16="http://schemas.microsoft.com/office/drawing/2014/main" id="{4707C9B9-B0A7-4B33-B59B-E874E9D4E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4773" y="3940635"/>
            <a:ext cx="1331912" cy="390525"/>
          </a:xfrm>
          <a:prstGeom prst="rect">
            <a:avLst/>
          </a:prstGeom>
          <a:solidFill>
            <a:srgbClr val="66C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36000" tIns="36000" rIns="36000" bIns="36000" anchor="ctr"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000">
                <a:latin typeface="Cambria" panose="02040503050406030204" pitchFamily="18" charset="0"/>
                <a:ea typeface="Cambria" panose="02040503050406030204" pitchFamily="18" charset="0"/>
              </a:rPr>
              <a:t>N700S</a:t>
            </a:r>
            <a:endParaRPr lang="ja-JP" altLang="en-US" sz="2000">
              <a:latin typeface="Cambria" panose="02040503050406030204" pitchFamily="18" charset="0"/>
            </a:endParaRPr>
          </a:p>
        </p:txBody>
      </p:sp>
      <p:sp>
        <p:nvSpPr>
          <p:cNvPr id="44" name="Text Box 13">
            <a:extLst>
              <a:ext uri="{FF2B5EF4-FFF2-40B4-BE49-F238E27FC236}">
                <a16:creationId xmlns:a16="http://schemas.microsoft.com/office/drawing/2014/main" id="{4C06E197-8EC7-47DC-8D8B-C1C0C131C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491" y="5877356"/>
            <a:ext cx="12266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000">
                <a:latin typeface="Cambria" panose="02040503050406030204" pitchFamily="18" charset="0"/>
                <a:ea typeface="Cambria" panose="02040503050406030204" pitchFamily="18" charset="0"/>
              </a:rPr>
              <a:t>210km/h</a:t>
            </a:r>
          </a:p>
        </p:txBody>
      </p:sp>
      <p:sp>
        <p:nvSpPr>
          <p:cNvPr id="45" name="Text Box 14">
            <a:extLst>
              <a:ext uri="{FF2B5EF4-FFF2-40B4-BE49-F238E27FC236}">
                <a16:creationId xmlns:a16="http://schemas.microsoft.com/office/drawing/2014/main" id="{EE9C25AB-47EE-4C77-9EC2-D9AB2FFF6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779" y="5878943"/>
            <a:ext cx="12266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000">
                <a:latin typeface="Cambria" panose="02040503050406030204" pitchFamily="18" charset="0"/>
                <a:ea typeface="Cambria" panose="02040503050406030204" pitchFamily="18" charset="0"/>
              </a:rPr>
              <a:t>220km/h</a:t>
            </a:r>
          </a:p>
        </p:txBody>
      </p:sp>
      <p:sp>
        <p:nvSpPr>
          <p:cNvPr id="46" name="Text Box 15">
            <a:extLst>
              <a:ext uri="{FF2B5EF4-FFF2-40B4-BE49-F238E27FC236}">
                <a16:creationId xmlns:a16="http://schemas.microsoft.com/office/drawing/2014/main" id="{31C5907B-F2E2-411B-97E2-559C68E66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904" y="5882118"/>
            <a:ext cx="12266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000">
                <a:latin typeface="Cambria" panose="02040503050406030204" pitchFamily="18" charset="0"/>
                <a:ea typeface="Cambria" panose="02040503050406030204" pitchFamily="18" charset="0"/>
              </a:rPr>
              <a:t>270km/h</a:t>
            </a:r>
          </a:p>
        </p:txBody>
      </p:sp>
      <p:sp>
        <p:nvSpPr>
          <p:cNvPr id="47" name="Text Box 19">
            <a:extLst>
              <a:ext uri="{FF2B5EF4-FFF2-40B4-BE49-F238E27FC236}">
                <a16:creationId xmlns:a16="http://schemas.microsoft.com/office/drawing/2014/main" id="{945E4829-A9F7-45C0-ADAD-C3FD0D11B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114" y="5792151"/>
            <a:ext cx="1531937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altLang="ja-JP" sz="2000">
                <a:latin typeface="Cambria" panose="02040503050406030204" pitchFamily="18" charset="0"/>
                <a:ea typeface="Cambria" panose="02040503050406030204" pitchFamily="18" charset="0"/>
              </a:rPr>
              <a:t>270km/h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ja-JP" sz="1200">
                <a:latin typeface="Cambria" panose="02040503050406030204" pitchFamily="18" charset="0"/>
                <a:ea typeface="Cambria" panose="02040503050406030204" pitchFamily="18" charset="0"/>
              </a:rPr>
              <a:t>(Sanyo section: 285km/h)</a:t>
            </a:r>
          </a:p>
        </p:txBody>
      </p:sp>
      <p:sp>
        <p:nvSpPr>
          <p:cNvPr id="48" name="Text Box 30">
            <a:extLst>
              <a:ext uri="{FF2B5EF4-FFF2-40B4-BE49-F238E27FC236}">
                <a16:creationId xmlns:a16="http://schemas.microsoft.com/office/drawing/2014/main" id="{D811F57A-5BF8-400F-90F5-E8602F764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1062" y="5795326"/>
            <a:ext cx="1666875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altLang="ja-JP" sz="2000">
                <a:latin typeface="Cambria" panose="02040503050406030204" pitchFamily="18" charset="0"/>
                <a:ea typeface="Cambria" panose="02040503050406030204" pitchFamily="18" charset="0"/>
              </a:rPr>
              <a:t>285km/h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ja-JP" sz="1200">
                <a:latin typeface="Cambria" panose="02040503050406030204" pitchFamily="18" charset="0"/>
                <a:ea typeface="Cambria" panose="02040503050406030204" pitchFamily="18" charset="0"/>
              </a:rPr>
              <a:t>(Sanyo</a:t>
            </a:r>
            <a:r>
              <a:rPr lang="ja-JP" altLang="en-US" sz="1200">
                <a:latin typeface="Cambria" panose="02040503050406030204" pitchFamily="18" charset="0"/>
              </a:rPr>
              <a:t>　</a:t>
            </a:r>
            <a:r>
              <a:rPr lang="en-US" altLang="ja-JP" sz="1200">
                <a:latin typeface="Cambria" panose="02040503050406030204" pitchFamily="18" charset="0"/>
                <a:ea typeface="Cambria" panose="02040503050406030204" pitchFamily="18" charset="0"/>
              </a:rPr>
              <a:t>section: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ja-JP" sz="1200">
                <a:latin typeface="Cambria" panose="02040503050406030204" pitchFamily="18" charset="0"/>
                <a:ea typeface="Cambria" panose="02040503050406030204" pitchFamily="18" charset="0"/>
              </a:rPr>
              <a:t>300km/h)</a:t>
            </a:r>
          </a:p>
        </p:txBody>
      </p:sp>
      <p:sp>
        <p:nvSpPr>
          <p:cNvPr id="49" name="Text Box 30">
            <a:extLst>
              <a:ext uri="{FF2B5EF4-FFF2-40B4-BE49-F238E27FC236}">
                <a16:creationId xmlns:a16="http://schemas.microsoft.com/office/drawing/2014/main" id="{BD430BD2-A68E-45A5-ADE9-0A897199C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5538" y="5800087"/>
            <a:ext cx="1543050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altLang="ja-JP" sz="2000">
                <a:latin typeface="Cambria" panose="02040503050406030204" pitchFamily="18" charset="0"/>
                <a:ea typeface="Cambria" panose="02040503050406030204" pitchFamily="18" charset="0"/>
              </a:rPr>
              <a:t>285km/h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ja-JP" sz="1200">
                <a:latin typeface="Cambria" panose="02040503050406030204" pitchFamily="18" charset="0"/>
                <a:ea typeface="Cambria" panose="02040503050406030204" pitchFamily="18" charset="0"/>
              </a:rPr>
              <a:t>(Sanyo</a:t>
            </a:r>
            <a:r>
              <a:rPr lang="ja-JP" altLang="en-US" sz="1200">
                <a:latin typeface="Cambria" panose="02040503050406030204" pitchFamily="18" charset="0"/>
              </a:rPr>
              <a:t> </a:t>
            </a:r>
            <a:r>
              <a:rPr lang="en-US" altLang="ja-JP" sz="1200">
                <a:latin typeface="Cambria" panose="02040503050406030204" pitchFamily="18" charset="0"/>
                <a:ea typeface="Cambria" panose="02040503050406030204" pitchFamily="18" charset="0"/>
              </a:rPr>
              <a:t>section: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ja-JP" sz="1200">
                <a:latin typeface="Cambria" panose="02040503050406030204" pitchFamily="18" charset="0"/>
                <a:ea typeface="Cambria" panose="02040503050406030204" pitchFamily="18" charset="0"/>
              </a:rPr>
              <a:t>300km/h)</a:t>
            </a:r>
          </a:p>
        </p:txBody>
      </p:sp>
      <p:sp>
        <p:nvSpPr>
          <p:cNvPr id="37933" name="Text Box 13">
            <a:extLst>
              <a:ext uri="{FF2B5EF4-FFF2-40B4-BE49-F238E27FC236}">
                <a16:creationId xmlns:a16="http://schemas.microsoft.com/office/drawing/2014/main" id="{5E4B106B-5566-4D84-85AC-D604774CA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5720" y="5355067"/>
            <a:ext cx="6992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000">
                <a:latin typeface="Cambria" panose="02040503050406030204" pitchFamily="18" charset="0"/>
                <a:ea typeface="Cambria" panose="02040503050406030204" pitchFamily="18" charset="0"/>
              </a:rPr>
              <a:t>970t</a:t>
            </a:r>
          </a:p>
        </p:txBody>
      </p:sp>
      <p:sp>
        <p:nvSpPr>
          <p:cNvPr id="37934" name="Text Box 13">
            <a:extLst>
              <a:ext uri="{FF2B5EF4-FFF2-40B4-BE49-F238E27FC236}">
                <a16:creationId xmlns:a16="http://schemas.microsoft.com/office/drawing/2014/main" id="{2B4B4F8A-6C94-4BA0-BD37-8B9311E2B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5" y="5868437"/>
            <a:ext cx="1138174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1400">
                <a:latin typeface="Cambria" panose="02040503050406030204" pitchFamily="18" charset="0"/>
                <a:ea typeface="Cambria" panose="02040503050406030204" pitchFamily="18" charset="0"/>
              </a:rPr>
              <a:t>Operating</a:t>
            </a:r>
          </a:p>
          <a:p>
            <a:pPr algn="ctr">
              <a:spcBef>
                <a:spcPct val="50000"/>
              </a:spcBef>
            </a:pPr>
            <a:r>
              <a:rPr lang="en-US" altLang="ja-JP" sz="1400">
                <a:latin typeface="Cambria" panose="02040503050406030204" pitchFamily="18" charset="0"/>
                <a:ea typeface="Cambria" panose="02040503050406030204" pitchFamily="18" charset="0"/>
              </a:rPr>
              <a:t>Speed</a:t>
            </a:r>
            <a:endParaRPr lang="en-US" altLang="ja-JP" sz="2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935" name="Text Box 13">
            <a:extLst>
              <a:ext uri="{FF2B5EF4-FFF2-40B4-BE49-F238E27FC236}">
                <a16:creationId xmlns:a16="http://schemas.microsoft.com/office/drawing/2014/main" id="{A9E40408-50CD-4F00-9BCA-7884F5466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00" y="5201551"/>
            <a:ext cx="99345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1400">
                <a:latin typeface="Cambria" panose="02040503050406030204" pitchFamily="18" charset="0"/>
                <a:ea typeface="Cambria" panose="02040503050406030204" pitchFamily="18" charset="0"/>
              </a:rPr>
              <a:t>Trainset</a:t>
            </a:r>
          </a:p>
          <a:p>
            <a:pPr algn="ctr">
              <a:spcBef>
                <a:spcPct val="50000"/>
              </a:spcBef>
            </a:pPr>
            <a:r>
              <a:rPr lang="en-US" altLang="ja-JP" sz="1400">
                <a:latin typeface="Cambria" panose="02040503050406030204" pitchFamily="18" charset="0"/>
                <a:ea typeface="Cambria" panose="02040503050406030204" pitchFamily="18" charset="0"/>
              </a:rPr>
              <a:t>Weight</a:t>
            </a:r>
            <a:endParaRPr lang="en-US" altLang="ja-JP" sz="2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936" name="Text Box 13">
            <a:extLst>
              <a:ext uri="{FF2B5EF4-FFF2-40B4-BE49-F238E27FC236}">
                <a16:creationId xmlns:a16="http://schemas.microsoft.com/office/drawing/2014/main" id="{A69228C5-4AEA-4C40-820A-DC3C15D0E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5720" y="5375706"/>
            <a:ext cx="6992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000">
                <a:latin typeface="Cambria" panose="02040503050406030204" pitchFamily="18" charset="0"/>
                <a:ea typeface="Cambria" panose="02040503050406030204" pitchFamily="18" charset="0"/>
              </a:rPr>
              <a:t>925t</a:t>
            </a:r>
          </a:p>
        </p:txBody>
      </p:sp>
      <p:sp>
        <p:nvSpPr>
          <p:cNvPr id="37937" name="Text Box 13">
            <a:extLst>
              <a:ext uri="{FF2B5EF4-FFF2-40B4-BE49-F238E27FC236}">
                <a16:creationId xmlns:a16="http://schemas.microsoft.com/office/drawing/2014/main" id="{0BAA7B5F-34B9-498A-8598-55A4213ED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1407" y="5345173"/>
            <a:ext cx="6992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000">
                <a:latin typeface="Cambria" panose="02040503050406030204" pitchFamily="18" charset="0"/>
                <a:ea typeface="Cambria" panose="02040503050406030204" pitchFamily="18" charset="0"/>
              </a:rPr>
              <a:t>711t</a:t>
            </a:r>
          </a:p>
        </p:txBody>
      </p:sp>
      <p:sp>
        <p:nvSpPr>
          <p:cNvPr id="37938" name="Text Box 13">
            <a:extLst>
              <a:ext uri="{FF2B5EF4-FFF2-40B4-BE49-F238E27FC236}">
                <a16:creationId xmlns:a16="http://schemas.microsoft.com/office/drawing/2014/main" id="{FFD627B8-D448-4F3F-9D75-84D1AA445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9604" y="5352344"/>
            <a:ext cx="6992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000">
                <a:latin typeface="Cambria" panose="02040503050406030204" pitchFamily="18" charset="0"/>
                <a:ea typeface="Cambria" panose="02040503050406030204" pitchFamily="18" charset="0"/>
              </a:rPr>
              <a:t>708t</a:t>
            </a:r>
          </a:p>
        </p:txBody>
      </p:sp>
      <p:sp>
        <p:nvSpPr>
          <p:cNvPr id="37939" name="Text Box 13">
            <a:extLst>
              <a:ext uri="{FF2B5EF4-FFF2-40B4-BE49-F238E27FC236}">
                <a16:creationId xmlns:a16="http://schemas.microsoft.com/office/drawing/2014/main" id="{C0B0D46E-333B-42B0-8604-89BEEFA4C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647" y="5348850"/>
            <a:ext cx="6992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000">
                <a:latin typeface="Cambria" panose="02040503050406030204" pitchFamily="18" charset="0"/>
                <a:ea typeface="Cambria" panose="02040503050406030204" pitchFamily="18" charset="0"/>
              </a:rPr>
              <a:t>715t</a:t>
            </a:r>
          </a:p>
        </p:txBody>
      </p:sp>
      <p:sp>
        <p:nvSpPr>
          <p:cNvPr id="37940" name="Text Box 13">
            <a:extLst>
              <a:ext uri="{FF2B5EF4-FFF2-40B4-BE49-F238E27FC236}">
                <a16:creationId xmlns:a16="http://schemas.microsoft.com/office/drawing/2014/main" id="{CF0566EA-D6A6-4998-B1A1-F0C5DA08D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9878" y="5367940"/>
            <a:ext cx="7723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000">
                <a:latin typeface="Cambria" panose="02040503050406030204" pitchFamily="18" charset="0"/>
                <a:ea typeface="Cambria" panose="02040503050406030204" pitchFamily="18" charset="0"/>
              </a:rPr>
              <a:t>713t</a:t>
            </a:r>
          </a:p>
        </p:txBody>
      </p:sp>
      <p:sp>
        <p:nvSpPr>
          <p:cNvPr id="52" name="Rectangle 27">
            <a:extLst>
              <a:ext uri="{FF2B5EF4-FFF2-40B4-BE49-F238E27FC236}">
                <a16:creationId xmlns:a16="http://schemas.microsoft.com/office/drawing/2014/main" id="{77328081-D49E-4E36-A1C8-6B3C10BB8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9249" y="2581734"/>
            <a:ext cx="364292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ja-JP" altLang="en-US">
                <a:latin typeface="Cambria" panose="02040503050406030204" pitchFamily="18" charset="0"/>
              </a:rPr>
              <a:t>・</a:t>
            </a:r>
            <a:r>
              <a:rPr lang="en-US" altLang="ja-JP">
                <a:latin typeface="Cambria" panose="02040503050406030204" pitchFamily="18" charset="0"/>
                <a:ea typeface="Cambria" panose="02040503050406030204" pitchFamily="18" charset="0"/>
              </a:rPr>
              <a:t>Bogie vibration detection system</a:t>
            </a:r>
            <a:endParaRPr lang="en-US" altLang="ja-JP" sz="3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ja-JP" altLang="en-US">
                <a:latin typeface="Cambria" panose="02040503050406030204" pitchFamily="18" charset="0"/>
              </a:rPr>
              <a:t>・</a:t>
            </a:r>
            <a:r>
              <a:rPr lang="en-US" altLang="ja-JP">
                <a:latin typeface="Cambria" panose="02040503050406030204" pitchFamily="18" charset="0"/>
                <a:ea typeface="Cambria" panose="02040503050406030204" pitchFamily="18" charset="0"/>
              </a:rPr>
              <a:t>Cruise</a:t>
            </a:r>
            <a:r>
              <a:rPr lang="ja-JP" altLang="en-US">
                <a:latin typeface="Cambria" panose="02040503050406030204" pitchFamily="18" charset="0"/>
              </a:rPr>
              <a:t> </a:t>
            </a:r>
            <a:r>
              <a:rPr lang="en-US" altLang="ja-JP">
                <a:latin typeface="Cambria" panose="02040503050406030204" pitchFamily="18" charset="0"/>
                <a:ea typeface="Cambria" panose="02040503050406030204" pitchFamily="18" charset="0"/>
              </a:rPr>
              <a:t>control system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EF8A6D4-9B87-41A1-8CA3-3CDB8ED2CC8D}"/>
              </a:ext>
            </a:extLst>
          </p:cNvPr>
          <p:cNvSpPr txBox="1"/>
          <p:nvPr/>
        </p:nvSpPr>
        <p:spPr>
          <a:xfrm flipH="1">
            <a:off x="-451" y="852601"/>
            <a:ext cx="11148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Transition</a:t>
            </a:r>
            <a:r>
              <a:rPr lang="ja-JP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ja-JP" sz="24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ja-JP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ja-JP" sz="240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Tokaido</a:t>
            </a:r>
            <a:r>
              <a:rPr lang="ja-JP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ja-JP" sz="24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Shinkansen Rolling</a:t>
            </a:r>
            <a:r>
              <a:rPr lang="ja-JP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ja-JP" sz="24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Stock</a:t>
            </a:r>
            <a:endParaRPr kumimoji="1" lang="ja-JP" altLang="en-US" sz="240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0D63EC03-3E82-46D4-B40E-7E9E960FFB9C}"/>
              </a:ext>
            </a:extLst>
          </p:cNvPr>
          <p:cNvSpPr txBox="1"/>
          <p:nvPr/>
        </p:nvSpPr>
        <p:spPr>
          <a:xfrm>
            <a:off x="0" y="229714"/>
            <a:ext cx="12032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i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Part4: The technical improvement of Shinkansen since 1964</a:t>
            </a:r>
            <a:endParaRPr lang="ja-JP" altLang="en-US" sz="2800" b="1" i="1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866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2B3084-2980-47E3-86DE-B7875A197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953" y="659448"/>
            <a:ext cx="9112250" cy="52959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Cambria" panose="02040503050406030204" pitchFamily="18" charset="0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0D63EC03-3E82-46D4-B40E-7E9E960FFB9C}"/>
              </a:ext>
            </a:extLst>
          </p:cNvPr>
          <p:cNvSpPr txBox="1"/>
          <p:nvPr/>
        </p:nvSpPr>
        <p:spPr>
          <a:xfrm>
            <a:off x="0" y="229714"/>
            <a:ext cx="12032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i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Part4: The technical improvement of Shinkansen since 1964</a:t>
            </a:r>
            <a:endParaRPr lang="ja-JP" altLang="en-US" sz="2800" b="1" i="1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テキスト ボックス 18">
            <a:extLst>
              <a:ext uri="{FF2B5EF4-FFF2-40B4-BE49-F238E27FC236}">
                <a16:creationId xmlns:a16="http://schemas.microsoft.com/office/drawing/2014/main" id="{EE15229C-8F20-426A-96D6-9CC5C749E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09" y="1397961"/>
            <a:ext cx="11853624" cy="507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ja-JP" sz="20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</a:t>
            </a:r>
            <a:r>
              <a:rPr lang="ja-JP" altLang="en-US" sz="2000" b="1"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ja-JP" sz="20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Pursue further safe and reliable transportation</a:t>
            </a:r>
          </a:p>
          <a:p>
            <a:pPr>
              <a:lnSpc>
                <a:spcPct val="150000"/>
              </a:lnSpc>
            </a:pPr>
            <a:r>
              <a:rPr lang="en-US" altLang="ja-JP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</a:t>
            </a:r>
            <a:r>
              <a:rPr lang="en-US" altLang="ja-JP" sz="16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Shorten brake distance in the case of an earthquake etc.</a:t>
            </a:r>
            <a:endParaRPr lang="en-US" altLang="ja-JP" sz="1600" b="1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20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Strengthen the ability of responding to emergencies</a:t>
            </a:r>
          </a:p>
          <a:p>
            <a:pPr>
              <a:lnSpc>
                <a:spcPct val="150000"/>
              </a:lnSpc>
            </a:pPr>
            <a:r>
              <a:rPr lang="en-US" altLang="ja-JP" sz="16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 Realize the world’s first self-propulsion system for HSR, enhance security by installing </a:t>
            </a:r>
          </a:p>
          <a:p>
            <a:pPr>
              <a:lnSpc>
                <a:spcPct val="150000"/>
              </a:lnSpc>
            </a:pPr>
            <a:r>
              <a:rPr lang="en-US" altLang="ja-JP" sz="16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 more on-board CCTV and emergency communication device, enable the use of toilets </a:t>
            </a:r>
          </a:p>
          <a:p>
            <a:pPr>
              <a:lnSpc>
                <a:spcPct val="150000"/>
              </a:lnSpc>
            </a:pPr>
            <a:r>
              <a:rPr lang="en-US" altLang="ja-JP" sz="16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 even under long-term power outage</a:t>
            </a:r>
          </a:p>
          <a:p>
            <a:pPr>
              <a:lnSpc>
                <a:spcPct val="150000"/>
              </a:lnSpc>
            </a:pPr>
            <a:r>
              <a:rPr lang="en-US" altLang="ja-JP" sz="20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Strengthen competitiveness of the </a:t>
            </a:r>
            <a:r>
              <a:rPr lang="en-US" altLang="ja-JP" sz="2000" b="1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Tokaido</a:t>
            </a:r>
            <a:r>
              <a:rPr lang="en-US" altLang="ja-JP" sz="20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Shinkansen</a:t>
            </a:r>
          </a:p>
          <a:p>
            <a:pPr>
              <a:lnSpc>
                <a:spcPct val="150000"/>
              </a:lnSpc>
            </a:pPr>
            <a:r>
              <a:rPr lang="en-US" altLang="ja-JP" sz="16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 Improve riding</a:t>
            </a:r>
            <a:r>
              <a:rPr lang="ja-JP" altLang="en-US" sz="1600"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ja-JP" sz="16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comfort and quietness, enhance ride comfort by installing power outlets to all passenger seats etc.</a:t>
            </a:r>
          </a:p>
          <a:p>
            <a:pPr>
              <a:lnSpc>
                <a:spcPct val="150000"/>
              </a:lnSpc>
            </a:pPr>
            <a:r>
              <a:rPr lang="en-US" altLang="ja-JP" sz="20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4. Reduction of system total cost</a:t>
            </a:r>
          </a:p>
          <a:p>
            <a:pPr>
              <a:lnSpc>
                <a:spcPct val="150000"/>
              </a:lnSpc>
            </a:pPr>
            <a:r>
              <a:rPr lang="en-US" altLang="ja-JP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</a:t>
            </a:r>
            <a:r>
              <a:rPr lang="en-US" altLang="ja-JP" sz="16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Reduce system running cost</a:t>
            </a:r>
          </a:p>
          <a:p>
            <a:pPr>
              <a:lnSpc>
                <a:spcPct val="150000"/>
              </a:lnSpc>
            </a:pPr>
            <a:r>
              <a:rPr lang="en-US" altLang="ja-JP" sz="20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5. Realization of “standard designed rolling stock”, applicable to various alignments worldwide</a:t>
            </a:r>
          </a:p>
          <a:p>
            <a:pPr>
              <a:lnSpc>
                <a:spcPct val="150000"/>
              </a:lnSpc>
            </a:pPr>
            <a:r>
              <a:rPr lang="en-US" altLang="ja-JP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Prove running performance of 16-cars (14M2T and 16M) and</a:t>
            </a:r>
            <a:r>
              <a:rPr lang="ja-JP" altLang="en-US"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ja-JP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8-cars (8M)</a:t>
            </a:r>
            <a:endParaRPr lang="en-US" altLang="ja-JP" sz="240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8" name="テキスト ボックス 18">
            <a:extLst>
              <a:ext uri="{FF2B5EF4-FFF2-40B4-BE49-F238E27FC236}">
                <a16:creationId xmlns:a16="http://schemas.microsoft.com/office/drawing/2014/main" id="{1A03A821-0159-41F6-A5AF-F6F2AB832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14853"/>
            <a:ext cx="6838157" cy="58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ja-JP" altLang="en-US" sz="2400" u="sng">
                <a:latin typeface="Cambria" panose="02040503050406030204" pitchFamily="18" charset="0"/>
                <a:ea typeface="ＭＳ Ｐゴシック"/>
                <a:cs typeface="Arial"/>
              </a:rPr>
              <a:t>〇 Concept </a:t>
            </a:r>
            <a:r>
              <a:rPr lang="en-US" altLang="ja-JP" sz="2400" u="sng">
                <a:latin typeface="Cambria" panose="02040503050406030204" pitchFamily="18" charset="0"/>
                <a:ea typeface="ＭＳ Ｐゴシック"/>
                <a:cs typeface="Arial"/>
              </a:rPr>
              <a:t>of N700S </a:t>
            </a:r>
            <a:endParaRPr lang="en-US" altLang="ja-JP" sz="2400" u="sng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9" name="図 5">
            <a:extLst>
              <a:ext uri="{FF2B5EF4-FFF2-40B4-BE49-F238E27FC236}">
                <a16:creationId xmlns:a16="http://schemas.microsoft.com/office/drawing/2014/main" id="{F98A9D72-CDB0-4046-A388-4BF3AD160C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5078" y="1446467"/>
            <a:ext cx="3896373" cy="260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036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2B3084-2980-47E3-86DE-B7875A197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953" y="659448"/>
            <a:ext cx="9112250" cy="52959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Cambria" panose="02040503050406030204" pitchFamily="18" charset="0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0D63EC03-3E82-46D4-B40E-7E9E960FFB9C}"/>
              </a:ext>
            </a:extLst>
          </p:cNvPr>
          <p:cNvSpPr txBox="1"/>
          <p:nvPr/>
        </p:nvSpPr>
        <p:spPr>
          <a:xfrm>
            <a:off x="0" y="229714"/>
            <a:ext cx="12032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i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Part4: The technical improvement of Shinkansen since 1964</a:t>
            </a:r>
            <a:endParaRPr lang="ja-JP" altLang="en-US" sz="2800" b="1" i="1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17C25BC0-3E82-4FEA-86CA-C7D261EBE34F}"/>
              </a:ext>
            </a:extLst>
          </p:cNvPr>
          <p:cNvSpPr/>
          <p:nvPr/>
        </p:nvSpPr>
        <p:spPr>
          <a:xfrm>
            <a:off x="296208" y="1907550"/>
            <a:ext cx="11391900" cy="2092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テキスト ボックス 80">
            <a:extLst>
              <a:ext uri="{FF2B5EF4-FFF2-40B4-BE49-F238E27FC236}">
                <a16:creationId xmlns:a16="http://schemas.microsoft.com/office/drawing/2014/main" id="{5A872E04-ED27-4109-AB24-7605079F7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33" y="1498037"/>
            <a:ext cx="33327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400">
                <a:latin typeface="Cambria" panose="02040503050406030204" pitchFamily="18" charset="0"/>
              </a:rPr>
              <a:t>〇 </a:t>
            </a:r>
            <a:r>
              <a:rPr lang="en-US" altLang="ja-JP" sz="2400">
                <a:latin typeface="Cambria" panose="02040503050406030204" pitchFamily="18" charset="0"/>
                <a:ea typeface="Cambria" panose="02040503050406030204" pitchFamily="18" charset="0"/>
              </a:rPr>
              <a:t>Outline of the system</a:t>
            </a:r>
            <a:endParaRPr lang="ja-JP" altLang="en-US" sz="2400">
              <a:latin typeface="Cambria" panose="02040503050406030204" pitchFamily="18" charset="0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768E2566-5209-4004-88A6-BB4F6967FB17}"/>
              </a:ext>
            </a:extLst>
          </p:cNvPr>
          <p:cNvSpPr/>
          <p:nvPr/>
        </p:nvSpPr>
        <p:spPr>
          <a:xfrm>
            <a:off x="290730" y="4438025"/>
            <a:ext cx="11376538" cy="13604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2" name="テキスト ボックス 90">
            <a:extLst>
              <a:ext uri="{FF2B5EF4-FFF2-40B4-BE49-F238E27FC236}">
                <a16:creationId xmlns:a16="http://schemas.microsoft.com/office/drawing/2014/main" id="{A4A1BDE5-6C8B-4AB4-AD1A-F36E14F9E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30" y="4008431"/>
            <a:ext cx="2323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400">
                <a:latin typeface="Cambria" panose="02040503050406030204" pitchFamily="18" charset="0"/>
              </a:rPr>
              <a:t>〇 </a:t>
            </a:r>
            <a:r>
              <a:rPr lang="en-US" altLang="ja-JP" sz="2400">
                <a:latin typeface="Cambria" panose="02040503050406030204" pitchFamily="18" charset="0"/>
                <a:ea typeface="Cambria" panose="02040503050406030204" pitchFamily="18" charset="0"/>
              </a:rPr>
              <a:t>System usage</a:t>
            </a:r>
            <a:endParaRPr lang="ja-JP" altLang="en-US" sz="2400">
              <a:latin typeface="Cambria" panose="02040503050406030204" pitchFamily="18" charset="0"/>
            </a:endParaRPr>
          </a:p>
        </p:txBody>
      </p:sp>
      <p:sp>
        <p:nvSpPr>
          <p:cNvPr id="43" name="テキスト ボックス 92">
            <a:extLst>
              <a:ext uri="{FF2B5EF4-FFF2-40B4-BE49-F238E27FC236}">
                <a16:creationId xmlns:a16="http://schemas.microsoft.com/office/drawing/2014/main" id="{E29FEB15-9F80-4169-848A-93D209DAE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80" y="4523008"/>
            <a:ext cx="8421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>
                <a:latin typeface="Cambria" panose="02040503050406030204" pitchFamily="18" charset="0"/>
                <a:ea typeface="Cambria" panose="02040503050406030204" pitchFamily="18" charset="0"/>
              </a:rPr>
              <a:t>Tunnel</a:t>
            </a:r>
            <a:endParaRPr lang="ja-JP" altLang="en-US" sz="1400">
              <a:latin typeface="Cambria" panose="02040503050406030204" pitchFamily="18" charset="0"/>
            </a:endParaRPr>
          </a:p>
        </p:txBody>
      </p:sp>
      <p:sp>
        <p:nvSpPr>
          <p:cNvPr id="46" name="円弧 45">
            <a:extLst>
              <a:ext uri="{FF2B5EF4-FFF2-40B4-BE49-F238E27FC236}">
                <a16:creationId xmlns:a16="http://schemas.microsoft.com/office/drawing/2014/main" id="{744558FB-D499-42F7-A3A1-14D0C8E5B077}"/>
              </a:ext>
            </a:extLst>
          </p:cNvPr>
          <p:cNvSpPr/>
          <p:nvPr/>
        </p:nvSpPr>
        <p:spPr>
          <a:xfrm>
            <a:off x="5658068" y="4796800"/>
            <a:ext cx="456246" cy="787400"/>
          </a:xfrm>
          <a:prstGeom prst="arc">
            <a:avLst>
              <a:gd name="adj1" fmla="val 16200000"/>
              <a:gd name="adj2" fmla="val 2580222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Cambria" panose="02040503050406030204" pitchFamily="18" charset="0"/>
            </a:endParaRPr>
          </a:p>
        </p:txBody>
      </p:sp>
      <p:grpSp>
        <p:nvGrpSpPr>
          <p:cNvPr id="47" name="グループ化 94">
            <a:extLst>
              <a:ext uri="{FF2B5EF4-FFF2-40B4-BE49-F238E27FC236}">
                <a16:creationId xmlns:a16="http://schemas.microsoft.com/office/drawing/2014/main" id="{6CF1E20C-1B8D-471A-81FC-025378630312}"/>
              </a:ext>
            </a:extLst>
          </p:cNvPr>
          <p:cNvGrpSpPr>
            <a:grpSpLocks/>
          </p:cNvGrpSpPr>
          <p:nvPr/>
        </p:nvGrpSpPr>
        <p:grpSpPr bwMode="auto">
          <a:xfrm>
            <a:off x="5628844" y="4993401"/>
            <a:ext cx="5287326" cy="473075"/>
            <a:chOff x="4788024" y="4585305"/>
            <a:chExt cx="4249077" cy="472358"/>
          </a:xfrm>
        </p:grpSpPr>
        <p:pic>
          <p:nvPicPr>
            <p:cNvPr id="48" name="図 95">
              <a:extLst>
                <a:ext uri="{FF2B5EF4-FFF2-40B4-BE49-F238E27FC236}">
                  <a16:creationId xmlns:a16="http://schemas.microsoft.com/office/drawing/2014/main" id="{DBEA5791-7D85-436B-8220-EE805D3CC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68" b="1682"/>
            <a:stretch>
              <a:fillRect/>
            </a:stretch>
          </p:blipFill>
          <p:spPr bwMode="auto">
            <a:xfrm>
              <a:off x="5934570" y="4585305"/>
              <a:ext cx="3102531" cy="472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図 96">
              <a:extLst>
                <a:ext uri="{FF2B5EF4-FFF2-40B4-BE49-F238E27FC236}">
                  <a16:creationId xmlns:a16="http://schemas.microsoft.com/office/drawing/2014/main" id="{0E0960F7-A8CC-4433-9565-257AFDFDE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159" r="711" b="1064"/>
            <a:stretch>
              <a:fillRect/>
            </a:stretch>
          </p:blipFill>
          <p:spPr bwMode="auto">
            <a:xfrm>
              <a:off x="4788024" y="4639883"/>
              <a:ext cx="1157562" cy="41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フリーフォーム 97">
            <a:extLst>
              <a:ext uri="{FF2B5EF4-FFF2-40B4-BE49-F238E27FC236}">
                <a16:creationId xmlns:a16="http://schemas.microsoft.com/office/drawing/2014/main" id="{BC80078E-1F61-480C-B166-D14457C41059}"/>
              </a:ext>
            </a:extLst>
          </p:cNvPr>
          <p:cNvSpPr/>
          <p:nvPr/>
        </p:nvSpPr>
        <p:spPr>
          <a:xfrm rot="5400000">
            <a:off x="2765896" y="2458849"/>
            <a:ext cx="787400" cy="5463303"/>
          </a:xfrm>
          <a:custGeom>
            <a:avLst/>
            <a:gdLst>
              <a:gd name="connsiteX0" fmla="*/ 0 w 787149"/>
              <a:gd name="connsiteY0" fmla="*/ 3360293 h 3503798"/>
              <a:gd name="connsiteX1" fmla="*/ 1 w 787149"/>
              <a:gd name="connsiteY1" fmla="*/ 20108 h 3503798"/>
              <a:gd name="connsiteX2" fmla="*/ 2293 w 787149"/>
              <a:gd name="connsiteY2" fmla="*/ 31154 h 3503798"/>
              <a:gd name="connsiteX3" fmla="*/ 238135 w 787149"/>
              <a:gd name="connsiteY3" fmla="*/ 141527 h 3503798"/>
              <a:gd name="connsiteX4" fmla="*/ 391332 w 787149"/>
              <a:gd name="connsiteY4" fmla="*/ 152804 h 3503798"/>
              <a:gd name="connsiteX5" fmla="*/ 784906 w 787149"/>
              <a:gd name="connsiteY5" fmla="*/ 9299 h 3503798"/>
              <a:gd name="connsiteX6" fmla="*/ 784906 w 787149"/>
              <a:gd name="connsiteY6" fmla="*/ 0 h 3503798"/>
              <a:gd name="connsiteX7" fmla="*/ 787149 w 787149"/>
              <a:gd name="connsiteY7" fmla="*/ 8113 h 3503798"/>
              <a:gd name="connsiteX8" fmla="*/ 787148 w 787149"/>
              <a:gd name="connsiteY8" fmla="*/ 3360293 h 3503798"/>
              <a:gd name="connsiteX9" fmla="*/ 393574 w 787149"/>
              <a:gd name="connsiteY9" fmla="*/ 3503798 h 3503798"/>
              <a:gd name="connsiteX10" fmla="*/ 240377 w 787149"/>
              <a:gd name="connsiteY10" fmla="*/ 3492521 h 3503798"/>
              <a:gd name="connsiteX11" fmla="*/ 0 w 787149"/>
              <a:gd name="connsiteY11" fmla="*/ 3360293 h 350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7149" h="3503798">
                <a:moveTo>
                  <a:pt x="0" y="3360293"/>
                </a:moveTo>
                <a:lnTo>
                  <a:pt x="1" y="20108"/>
                </a:lnTo>
                <a:lnTo>
                  <a:pt x="2293" y="31154"/>
                </a:lnTo>
                <a:cubicBezTo>
                  <a:pt x="23196" y="81035"/>
                  <a:pt x="114533" y="122465"/>
                  <a:pt x="238135" y="141527"/>
                </a:cubicBezTo>
                <a:cubicBezTo>
                  <a:pt x="285222" y="148788"/>
                  <a:pt x="336991" y="152804"/>
                  <a:pt x="391332" y="152804"/>
                </a:cubicBezTo>
                <a:cubicBezTo>
                  <a:pt x="608697" y="152804"/>
                  <a:pt x="784906" y="88555"/>
                  <a:pt x="784906" y="9299"/>
                </a:cubicBezTo>
                <a:lnTo>
                  <a:pt x="784906" y="0"/>
                </a:lnTo>
                <a:lnTo>
                  <a:pt x="787149" y="8113"/>
                </a:lnTo>
                <a:cubicBezTo>
                  <a:pt x="787149" y="1125506"/>
                  <a:pt x="787148" y="2242900"/>
                  <a:pt x="787148" y="3360293"/>
                </a:cubicBezTo>
                <a:cubicBezTo>
                  <a:pt x="787148" y="3439549"/>
                  <a:pt x="610939" y="3503798"/>
                  <a:pt x="393574" y="3503798"/>
                </a:cubicBezTo>
                <a:cubicBezTo>
                  <a:pt x="339233" y="3503798"/>
                  <a:pt x="287464" y="3499783"/>
                  <a:pt x="240377" y="3492521"/>
                </a:cubicBezTo>
                <a:cubicBezTo>
                  <a:pt x="99118" y="3470736"/>
                  <a:pt x="0" y="3419735"/>
                  <a:pt x="0" y="3360293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  <a:alpha val="49000"/>
                </a:schemeClr>
              </a:gs>
              <a:gs pos="83000">
                <a:schemeClr val="bg1">
                  <a:lumMod val="95000"/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10800000" scaled="0"/>
          </a:gra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b="1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185FD7FB-3E30-4631-9284-B12AB8301DED}"/>
              </a:ext>
            </a:extLst>
          </p:cNvPr>
          <p:cNvCxnSpPr/>
          <p:nvPr/>
        </p:nvCxnSpPr>
        <p:spPr>
          <a:xfrm>
            <a:off x="349468" y="5495300"/>
            <a:ext cx="11171128" cy="0"/>
          </a:xfrm>
          <a:prstGeom prst="line">
            <a:avLst/>
          </a:prstGeom>
          <a:ln w="1270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右矢印 101">
            <a:extLst>
              <a:ext uri="{FF2B5EF4-FFF2-40B4-BE49-F238E27FC236}">
                <a16:creationId xmlns:a16="http://schemas.microsoft.com/office/drawing/2014/main" id="{BADBBBF2-48A0-4621-B7A6-7DF7D87296A9}"/>
              </a:ext>
            </a:extLst>
          </p:cNvPr>
          <p:cNvSpPr/>
          <p:nvPr/>
        </p:nvSpPr>
        <p:spPr>
          <a:xfrm>
            <a:off x="4402321" y="5132909"/>
            <a:ext cx="748561" cy="290175"/>
          </a:xfrm>
          <a:prstGeom prst="rightArrow">
            <a:avLst>
              <a:gd name="adj1" fmla="val 50000"/>
              <a:gd name="adj2" fmla="val 72464"/>
            </a:avLst>
          </a:prstGeom>
          <a:solidFill>
            <a:srgbClr val="0000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EA5C5057-D035-451C-9AED-0D40707E563D}"/>
              </a:ext>
            </a:extLst>
          </p:cNvPr>
          <p:cNvSpPr txBox="1"/>
          <p:nvPr/>
        </p:nvSpPr>
        <p:spPr>
          <a:xfrm>
            <a:off x="850352" y="3638077"/>
            <a:ext cx="4972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Charging power to the battery from the overhead cable</a:t>
            </a:r>
            <a:endParaRPr kumimoji="1" lang="ja-JP" altLang="en-US" sz="160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1DB6A88-4B79-4922-A109-68386A485D53}"/>
              </a:ext>
            </a:extLst>
          </p:cNvPr>
          <p:cNvSpPr txBox="1"/>
          <p:nvPr/>
        </p:nvSpPr>
        <p:spPr>
          <a:xfrm>
            <a:off x="7176339" y="3658855"/>
            <a:ext cx="3501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Supply power to traction from battery</a:t>
            </a:r>
            <a:endParaRPr kumimoji="1" lang="ja-JP" altLang="en-US" sz="160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9872208D-6E5F-4A7E-943A-511A270D957E}"/>
              </a:ext>
            </a:extLst>
          </p:cNvPr>
          <p:cNvSpPr/>
          <p:nvPr/>
        </p:nvSpPr>
        <p:spPr>
          <a:xfrm>
            <a:off x="346407" y="1969037"/>
            <a:ext cx="2158268" cy="263009"/>
          </a:xfrm>
          <a:prstGeom prst="rect">
            <a:avLst/>
          </a:prstGeom>
          <a:solidFill>
            <a:srgbClr val="0000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6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Ordinary operation</a:t>
            </a:r>
            <a:endParaRPr lang="ja-JP" altLang="en-US" sz="1600" b="1">
              <a:solidFill>
                <a:schemeClr val="bg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FFBB1E3F-270D-4407-9054-4E470AB8FF66}"/>
              </a:ext>
            </a:extLst>
          </p:cNvPr>
          <p:cNvSpPr/>
          <p:nvPr/>
        </p:nvSpPr>
        <p:spPr>
          <a:xfrm>
            <a:off x="5947665" y="1964398"/>
            <a:ext cx="2618013" cy="263009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6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Self-propelled operation</a:t>
            </a:r>
            <a:endParaRPr lang="ja-JP" altLang="en-US" sz="1600" b="1">
              <a:solidFill>
                <a:schemeClr val="bg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8E3E8C23-DAEF-4A29-AF00-60506C0CF6ED}"/>
              </a:ext>
            </a:extLst>
          </p:cNvPr>
          <p:cNvGrpSpPr/>
          <p:nvPr/>
        </p:nvGrpSpPr>
        <p:grpSpPr>
          <a:xfrm>
            <a:off x="427944" y="2315214"/>
            <a:ext cx="5273788" cy="1336438"/>
            <a:chOff x="1" y="1491297"/>
            <a:chExt cx="5673868" cy="1706752"/>
          </a:xfrm>
        </p:grpSpPr>
        <p:pic>
          <p:nvPicPr>
            <p:cNvPr id="59" name="Picture 5">
              <a:extLst>
                <a:ext uri="{FF2B5EF4-FFF2-40B4-BE49-F238E27FC236}">
                  <a16:creationId xmlns:a16="http://schemas.microsoft.com/office/drawing/2014/main" id="{70C90FAC-0D96-485D-BF52-0491515EB4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" y="1648341"/>
              <a:ext cx="5661476" cy="1452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2F768292-8D7B-44C4-8EA0-4E60DF310D26}"/>
                </a:ext>
              </a:extLst>
            </p:cNvPr>
            <p:cNvCxnSpPr/>
            <p:nvPr/>
          </p:nvCxnSpPr>
          <p:spPr>
            <a:xfrm>
              <a:off x="1389869" y="1508591"/>
              <a:ext cx="4284000" cy="0"/>
            </a:xfrm>
            <a:prstGeom prst="line">
              <a:avLst/>
            </a:prstGeom>
            <a:ln w="381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B40E8C43-D1B4-4D48-A293-B975CE3AF8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31774" y="1491297"/>
              <a:ext cx="155097" cy="301885"/>
            </a:xfrm>
            <a:prstGeom prst="line">
              <a:avLst/>
            </a:prstGeom>
            <a:ln w="60325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BE7DD4DC-9AC8-4B01-815B-71062641FD46}"/>
                </a:ext>
              </a:extLst>
            </p:cNvPr>
            <p:cNvSpPr/>
            <p:nvPr/>
          </p:nvSpPr>
          <p:spPr>
            <a:xfrm rot="5400000">
              <a:off x="3259417" y="1950139"/>
              <a:ext cx="216000" cy="108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35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16FD6816-0961-467C-AD68-98036D17FE0E}"/>
                </a:ext>
              </a:extLst>
            </p:cNvPr>
            <p:cNvSpPr/>
            <p:nvPr/>
          </p:nvSpPr>
          <p:spPr>
            <a:xfrm>
              <a:off x="3449533" y="1643203"/>
              <a:ext cx="840582" cy="146467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100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Pantograph</a:t>
              </a:r>
              <a:endParaRPr lang="ja-JP" altLang="en-US" sz="100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1A13C265-5ABF-4AB0-8766-B10FFFEAFA35}"/>
                </a:ext>
              </a:extLst>
            </p:cNvPr>
            <p:cNvSpPr/>
            <p:nvPr/>
          </p:nvSpPr>
          <p:spPr>
            <a:xfrm>
              <a:off x="1314147" y="1584798"/>
              <a:ext cx="1485278" cy="249238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100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Overhead cable</a:t>
              </a:r>
              <a:endParaRPr lang="ja-JP" altLang="en-US" sz="100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F59FDF5E-B708-434A-9244-282F2E177C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42311" y="1751825"/>
              <a:ext cx="144560" cy="173176"/>
            </a:xfrm>
            <a:prstGeom prst="line">
              <a:avLst/>
            </a:prstGeom>
            <a:ln w="635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正方形/長方形 65">
              <a:extLst>
                <a:ext uri="{FF2B5EF4-FFF2-40B4-BE49-F238E27FC236}">
                  <a16:creationId xmlns:a16="http://schemas.microsoft.com/office/drawing/2014/main" id="{8954A34C-6A17-40B1-8317-C93920593F4F}"/>
                </a:ext>
              </a:extLst>
            </p:cNvPr>
            <p:cNvSpPr/>
            <p:nvPr/>
          </p:nvSpPr>
          <p:spPr>
            <a:xfrm rot="5400000">
              <a:off x="2588551" y="2495677"/>
              <a:ext cx="540000" cy="108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35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7" name="正方形/長方形 66">
              <a:extLst>
                <a:ext uri="{FF2B5EF4-FFF2-40B4-BE49-F238E27FC236}">
                  <a16:creationId xmlns:a16="http://schemas.microsoft.com/office/drawing/2014/main" id="{27F392AA-AA3F-43B5-8210-AFAE5FD9C9EB}"/>
                </a:ext>
              </a:extLst>
            </p:cNvPr>
            <p:cNvSpPr/>
            <p:nvPr/>
          </p:nvSpPr>
          <p:spPr>
            <a:xfrm rot="10800000">
              <a:off x="2803622" y="2220362"/>
              <a:ext cx="900001" cy="108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35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689F59A1-01F2-4107-B833-E78128353565}"/>
                </a:ext>
              </a:extLst>
            </p:cNvPr>
            <p:cNvSpPr/>
            <p:nvPr/>
          </p:nvSpPr>
          <p:spPr>
            <a:xfrm rot="10800000">
              <a:off x="1899427" y="2781080"/>
              <a:ext cx="900001" cy="108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35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9" name="正方形/長方形 68">
              <a:extLst>
                <a:ext uri="{FF2B5EF4-FFF2-40B4-BE49-F238E27FC236}">
                  <a16:creationId xmlns:a16="http://schemas.microsoft.com/office/drawing/2014/main" id="{A7086F2E-F00B-4255-958A-E45F5F09D28C}"/>
                </a:ext>
              </a:extLst>
            </p:cNvPr>
            <p:cNvSpPr/>
            <p:nvPr/>
          </p:nvSpPr>
          <p:spPr>
            <a:xfrm>
              <a:off x="1634367" y="2722637"/>
              <a:ext cx="564885" cy="39283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90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Motor</a:t>
              </a:r>
              <a:endParaRPr lang="ja-JP" altLang="en-US" sz="90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35597A93-527C-4D4E-B9AC-9B303715D670}"/>
                </a:ext>
              </a:extLst>
            </p:cNvPr>
            <p:cNvSpPr/>
            <p:nvPr/>
          </p:nvSpPr>
          <p:spPr>
            <a:xfrm>
              <a:off x="2537704" y="2710473"/>
              <a:ext cx="849166" cy="4875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90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Main converter inverter (CI)</a:t>
              </a:r>
              <a:endParaRPr lang="ja-JP" altLang="en-US" sz="90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1" name="二等辺三角形 70">
              <a:extLst>
                <a:ext uri="{FF2B5EF4-FFF2-40B4-BE49-F238E27FC236}">
                  <a16:creationId xmlns:a16="http://schemas.microsoft.com/office/drawing/2014/main" id="{A441C7DB-4CC1-4A91-9068-D6AC5A785C44}"/>
                </a:ext>
              </a:extLst>
            </p:cNvPr>
            <p:cNvSpPr/>
            <p:nvPr/>
          </p:nvSpPr>
          <p:spPr>
            <a:xfrm rot="16200000">
              <a:off x="2167546" y="2734749"/>
              <a:ext cx="251675" cy="180000"/>
            </a:xfrm>
            <a:prstGeom prst="triangle">
              <a:avLst>
                <a:gd name="adj" fmla="val 56445"/>
              </a:avLst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5A3F4ED1-9267-49BD-B0EA-ACAC6911C415}"/>
                </a:ext>
              </a:extLst>
            </p:cNvPr>
            <p:cNvSpPr/>
            <p:nvPr/>
          </p:nvSpPr>
          <p:spPr>
            <a:xfrm>
              <a:off x="3298422" y="2574784"/>
              <a:ext cx="1355321" cy="317338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altLang="ja-JP" sz="14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Charging Power</a:t>
              </a:r>
              <a:endParaRPr lang="ja-JP" altLang="en-US" sz="1400" b="1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CFC31566-5D7E-472A-9C15-526D6D998D13}"/>
                </a:ext>
              </a:extLst>
            </p:cNvPr>
            <p:cNvSpPr/>
            <p:nvPr/>
          </p:nvSpPr>
          <p:spPr>
            <a:xfrm rot="10800000">
              <a:off x="3282848" y="2201578"/>
              <a:ext cx="1272552" cy="8327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35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5839A00F-8F0C-41AD-B3B4-3919BA3A4382}"/>
                </a:ext>
              </a:extLst>
            </p:cNvPr>
            <p:cNvSpPr/>
            <p:nvPr/>
          </p:nvSpPr>
          <p:spPr>
            <a:xfrm>
              <a:off x="4461931" y="2727558"/>
              <a:ext cx="884760" cy="429647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90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Lithium-ion battery</a:t>
              </a:r>
              <a:endParaRPr lang="ja-JP" altLang="en-US" sz="90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6394C79E-553E-4D05-AB4F-950A3B1068E6}"/>
                </a:ext>
              </a:extLst>
            </p:cNvPr>
            <p:cNvSpPr/>
            <p:nvPr/>
          </p:nvSpPr>
          <p:spPr>
            <a:xfrm>
              <a:off x="2998162" y="1932932"/>
              <a:ext cx="959319" cy="51359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90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Main </a:t>
              </a:r>
            </a:p>
            <a:p>
              <a:pPr algn="ctr"/>
              <a:r>
                <a:rPr lang="en-US" altLang="ja-JP" sz="90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transformer </a:t>
              </a:r>
            </a:p>
            <a:p>
              <a:pPr algn="ctr"/>
              <a:r>
                <a:rPr lang="en-US" altLang="ja-JP" sz="90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</a:t>
              </a:r>
              <a:r>
                <a:rPr lang="en-US" altLang="ja-JP" sz="90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MTr</a:t>
              </a:r>
              <a:r>
                <a:rPr lang="en-US" altLang="ja-JP" sz="90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  <a:endParaRPr lang="ja-JP" altLang="en-US" sz="900">
                <a:solidFill>
                  <a:schemeClr val="tx1"/>
                </a:solidFill>
                <a:latin typeface="Cambria" panose="02040503050406030204" pitchFamily="18" charset="0"/>
                <a:ea typeface="+mj-ea"/>
              </a:endParaRPr>
            </a:p>
          </p:txBody>
        </p:sp>
        <p:sp>
          <p:nvSpPr>
            <p:cNvPr id="76" name="正方形/長方形 75">
              <a:extLst>
                <a:ext uri="{FF2B5EF4-FFF2-40B4-BE49-F238E27FC236}">
                  <a16:creationId xmlns:a16="http://schemas.microsoft.com/office/drawing/2014/main" id="{D9461989-F3F4-4534-BE40-215D953169B5}"/>
                </a:ext>
              </a:extLst>
            </p:cNvPr>
            <p:cNvSpPr/>
            <p:nvPr/>
          </p:nvSpPr>
          <p:spPr>
            <a:xfrm rot="5400000">
              <a:off x="4754683" y="2456816"/>
              <a:ext cx="324001" cy="108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35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7" name="二等辺三角形 76">
              <a:extLst>
                <a:ext uri="{FF2B5EF4-FFF2-40B4-BE49-F238E27FC236}">
                  <a16:creationId xmlns:a16="http://schemas.microsoft.com/office/drawing/2014/main" id="{E71F4D08-8D13-4BE5-A2C3-8B1AAE36BD80}"/>
                </a:ext>
              </a:extLst>
            </p:cNvPr>
            <p:cNvSpPr/>
            <p:nvPr/>
          </p:nvSpPr>
          <p:spPr>
            <a:xfrm rot="10800000">
              <a:off x="4787085" y="2601984"/>
              <a:ext cx="251675" cy="180000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915561DF-25F9-4731-BE51-096060D2E2B8}"/>
                </a:ext>
              </a:extLst>
            </p:cNvPr>
            <p:cNvSpPr/>
            <p:nvPr/>
          </p:nvSpPr>
          <p:spPr>
            <a:xfrm>
              <a:off x="4463172" y="1932997"/>
              <a:ext cx="884759" cy="5301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90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Auxiliary </a:t>
              </a:r>
            </a:p>
            <a:p>
              <a:pPr algn="ctr"/>
              <a:r>
                <a:rPr lang="en-US" altLang="ja-JP" sz="90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power supply</a:t>
              </a:r>
              <a:endParaRPr lang="ja-JP" altLang="en-US" sz="900">
                <a:solidFill>
                  <a:schemeClr val="tx1"/>
                </a:solidFill>
                <a:latin typeface="Cambria" panose="02040503050406030204" pitchFamily="18" charset="0"/>
                <a:ea typeface="+mj-ea"/>
              </a:endParaRPr>
            </a:p>
          </p:txBody>
        </p:sp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9A8AD478-89BB-4948-8679-7E1BADD3DE89}"/>
              </a:ext>
            </a:extLst>
          </p:cNvPr>
          <p:cNvGrpSpPr/>
          <p:nvPr/>
        </p:nvGrpSpPr>
        <p:grpSpPr>
          <a:xfrm>
            <a:off x="5931167" y="2306907"/>
            <a:ext cx="5343909" cy="1266590"/>
            <a:chOff x="421777" y="3003789"/>
            <a:chExt cx="5673870" cy="1551011"/>
          </a:xfrm>
        </p:grpSpPr>
        <p:pic>
          <p:nvPicPr>
            <p:cNvPr id="80" name="Picture 5">
              <a:extLst>
                <a:ext uri="{FF2B5EF4-FFF2-40B4-BE49-F238E27FC236}">
                  <a16:creationId xmlns:a16="http://schemas.microsoft.com/office/drawing/2014/main" id="{C49DA1C4-0BDC-4484-AE35-8CB2A8A461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1777" y="3102610"/>
              <a:ext cx="5671987" cy="145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1" name="直線コネクタ 80">
              <a:extLst>
                <a:ext uri="{FF2B5EF4-FFF2-40B4-BE49-F238E27FC236}">
                  <a16:creationId xmlns:a16="http://schemas.microsoft.com/office/drawing/2014/main" id="{9765D226-8E0F-4BAB-9E10-465C883BC1DB}"/>
                </a:ext>
              </a:extLst>
            </p:cNvPr>
            <p:cNvCxnSpPr/>
            <p:nvPr/>
          </p:nvCxnSpPr>
          <p:spPr>
            <a:xfrm>
              <a:off x="1811646" y="3003789"/>
              <a:ext cx="4284001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>
              <a:extLst>
                <a:ext uri="{FF2B5EF4-FFF2-40B4-BE49-F238E27FC236}">
                  <a16:creationId xmlns:a16="http://schemas.microsoft.com/office/drawing/2014/main" id="{DD30F1D7-562D-44A1-A54C-CB9F378FBB5F}"/>
                </a:ext>
              </a:extLst>
            </p:cNvPr>
            <p:cNvCxnSpPr/>
            <p:nvPr/>
          </p:nvCxnSpPr>
          <p:spPr>
            <a:xfrm flipH="1">
              <a:off x="3599489" y="3149881"/>
              <a:ext cx="254318" cy="8898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正方形/長方形 82">
              <a:extLst>
                <a:ext uri="{FF2B5EF4-FFF2-40B4-BE49-F238E27FC236}">
                  <a16:creationId xmlns:a16="http://schemas.microsoft.com/office/drawing/2014/main" id="{82D6877F-AB53-4E64-9431-B5F1465B8BFD}"/>
                </a:ext>
              </a:extLst>
            </p:cNvPr>
            <p:cNvSpPr/>
            <p:nvPr/>
          </p:nvSpPr>
          <p:spPr>
            <a:xfrm>
              <a:off x="4062987" y="3060329"/>
              <a:ext cx="910799" cy="18607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100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Pantograph</a:t>
              </a:r>
              <a:endParaRPr lang="ja-JP" altLang="en-US" sz="100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F281493C-135B-44F2-A0AE-548A75C79262}"/>
                </a:ext>
              </a:extLst>
            </p:cNvPr>
            <p:cNvCxnSpPr/>
            <p:nvPr/>
          </p:nvCxnSpPr>
          <p:spPr>
            <a:xfrm flipH="1" flipV="1">
              <a:off x="3608000" y="3248204"/>
              <a:ext cx="241508" cy="107803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EE479394-FE01-4104-82F2-9D8FFB192484}"/>
                </a:ext>
              </a:extLst>
            </p:cNvPr>
            <p:cNvSpPr/>
            <p:nvPr/>
          </p:nvSpPr>
          <p:spPr>
            <a:xfrm rot="10800000">
              <a:off x="2444867" y="4235349"/>
              <a:ext cx="25560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35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86" name="正方形/長方形 85">
              <a:extLst>
                <a:ext uri="{FF2B5EF4-FFF2-40B4-BE49-F238E27FC236}">
                  <a16:creationId xmlns:a16="http://schemas.microsoft.com/office/drawing/2014/main" id="{27504CDA-19FB-408A-BC24-E26EC87DB66D}"/>
                </a:ext>
              </a:extLst>
            </p:cNvPr>
            <p:cNvSpPr/>
            <p:nvPr/>
          </p:nvSpPr>
          <p:spPr>
            <a:xfrm>
              <a:off x="1635309" y="3887488"/>
              <a:ext cx="1482550" cy="28162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14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Feeding Power</a:t>
              </a:r>
              <a:endParaRPr lang="ja-JP" altLang="en-US" sz="1400" b="1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3AF0A1AE-39C4-4C20-A5D7-F13C2BFC71D4}"/>
              </a:ext>
            </a:extLst>
          </p:cNvPr>
          <p:cNvSpPr txBox="1"/>
          <p:nvPr/>
        </p:nvSpPr>
        <p:spPr>
          <a:xfrm>
            <a:off x="191433" y="5855543"/>
            <a:ext cx="11931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During extended power outage at the time of natural disasters, the system will avoid trains stopping inside tunnels and on bridges, and reach a safe location where passenger evacuation is easier.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AF56E3CF-C179-4C2C-A45E-245410333CC4}"/>
              </a:ext>
            </a:extLst>
          </p:cNvPr>
          <p:cNvSpPr txBox="1"/>
          <p:nvPr/>
        </p:nvSpPr>
        <p:spPr>
          <a:xfrm>
            <a:off x="4776602" y="2074130"/>
            <a:ext cx="1076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Power supply</a:t>
            </a:r>
            <a:endParaRPr kumimoji="1" lang="ja-JP" altLang="en-US" sz="120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E8377CA3-B6BC-41AA-9613-04FE080A3E6F}"/>
              </a:ext>
            </a:extLst>
          </p:cNvPr>
          <p:cNvSpPr/>
          <p:nvPr/>
        </p:nvSpPr>
        <p:spPr>
          <a:xfrm>
            <a:off x="7111189" y="2357091"/>
            <a:ext cx="1342743" cy="16519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Overhead cable</a:t>
            </a:r>
            <a:endParaRPr lang="ja-JP" altLang="en-US" sz="100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ACB67DB9-B23B-471F-AF8B-639C7652BE23}"/>
              </a:ext>
            </a:extLst>
          </p:cNvPr>
          <p:cNvSpPr txBox="1"/>
          <p:nvPr/>
        </p:nvSpPr>
        <p:spPr>
          <a:xfrm>
            <a:off x="10319386" y="2064257"/>
            <a:ext cx="1084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Power outage</a:t>
            </a:r>
            <a:endParaRPr kumimoji="1" lang="ja-JP" altLang="en-US" sz="120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286A5960-F92F-43F7-AE9F-449F928125E2}"/>
              </a:ext>
            </a:extLst>
          </p:cNvPr>
          <p:cNvSpPr/>
          <p:nvPr/>
        </p:nvSpPr>
        <p:spPr>
          <a:xfrm>
            <a:off x="8470460" y="3258602"/>
            <a:ext cx="785178" cy="3817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9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Main converter inverter (CI)</a:t>
            </a:r>
            <a:endParaRPr lang="ja-JP" altLang="en-US" sz="90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498154D8-F6DC-4969-8F21-60AAD6739E77}"/>
              </a:ext>
            </a:extLst>
          </p:cNvPr>
          <p:cNvSpPr/>
          <p:nvPr/>
        </p:nvSpPr>
        <p:spPr>
          <a:xfrm>
            <a:off x="8722242" y="2727042"/>
            <a:ext cx="891675" cy="40215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9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Main </a:t>
            </a:r>
          </a:p>
          <a:p>
            <a:pPr algn="ctr"/>
            <a:r>
              <a:rPr lang="en-US" altLang="ja-JP" sz="9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transformer </a:t>
            </a:r>
          </a:p>
          <a:p>
            <a:pPr algn="ctr"/>
            <a:r>
              <a:rPr lang="en-US" altLang="ja-JP" sz="9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altLang="ja-JP" sz="90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MTr</a:t>
            </a:r>
            <a:r>
              <a:rPr lang="en-US" altLang="ja-JP" sz="9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ja-JP" altLang="en-US" sz="900">
              <a:solidFill>
                <a:schemeClr val="tx1"/>
              </a:solidFill>
              <a:latin typeface="Cambria" panose="02040503050406030204" pitchFamily="18" charset="0"/>
              <a:ea typeface="+mj-ea"/>
            </a:endParaRPr>
          </a:p>
        </p:txBody>
      </p: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79823810-8C08-4FE7-ADF1-179F0A60B597}"/>
              </a:ext>
            </a:extLst>
          </p:cNvPr>
          <p:cNvSpPr/>
          <p:nvPr/>
        </p:nvSpPr>
        <p:spPr>
          <a:xfrm>
            <a:off x="9856773" y="2727042"/>
            <a:ext cx="769800" cy="40215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9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Auxiliary </a:t>
            </a:r>
          </a:p>
          <a:p>
            <a:pPr algn="ctr"/>
            <a:r>
              <a:rPr lang="en-US" altLang="ja-JP" sz="9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power supply</a:t>
            </a:r>
            <a:endParaRPr lang="ja-JP" altLang="en-US" sz="900">
              <a:solidFill>
                <a:schemeClr val="tx1"/>
              </a:solidFill>
              <a:latin typeface="Cambria" panose="02040503050406030204" pitchFamily="18" charset="0"/>
              <a:ea typeface="+mj-ea"/>
            </a:endParaRPr>
          </a:p>
        </p:txBody>
      </p:sp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F72165FB-F08D-498C-B524-D440AF5E8DB3}"/>
              </a:ext>
            </a:extLst>
          </p:cNvPr>
          <p:cNvSpPr/>
          <p:nvPr/>
        </p:nvSpPr>
        <p:spPr>
          <a:xfrm>
            <a:off x="9832775" y="3255388"/>
            <a:ext cx="822373" cy="33642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9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Lithium-ion battery</a:t>
            </a:r>
            <a:endParaRPr lang="ja-JP" altLang="en-US" sz="90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9486A105-6E1E-45D4-B9B1-80256CB4938E}"/>
              </a:ext>
            </a:extLst>
          </p:cNvPr>
          <p:cNvSpPr/>
          <p:nvPr/>
        </p:nvSpPr>
        <p:spPr>
          <a:xfrm>
            <a:off x="7486506" y="3257758"/>
            <a:ext cx="525053" cy="307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9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Motor</a:t>
            </a:r>
            <a:endParaRPr lang="ja-JP" altLang="en-US" sz="90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6" name="二等辺三角形 95">
            <a:extLst>
              <a:ext uri="{FF2B5EF4-FFF2-40B4-BE49-F238E27FC236}">
                <a16:creationId xmlns:a16="http://schemas.microsoft.com/office/drawing/2014/main" id="{829608FB-5F09-420A-80B7-E7D1471B946E}"/>
              </a:ext>
            </a:extLst>
          </p:cNvPr>
          <p:cNvSpPr/>
          <p:nvPr/>
        </p:nvSpPr>
        <p:spPr>
          <a:xfrm rot="16200000">
            <a:off x="7930537" y="3275691"/>
            <a:ext cx="197069" cy="167308"/>
          </a:xfrm>
          <a:prstGeom prst="triangl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69089EBD-D31E-4C20-AA9C-1053B5AC8445}"/>
              </a:ext>
            </a:extLst>
          </p:cNvPr>
          <p:cNvCxnSpPr/>
          <p:nvPr/>
        </p:nvCxnSpPr>
        <p:spPr>
          <a:xfrm>
            <a:off x="5888654" y="1907550"/>
            <a:ext cx="0" cy="21454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B1D7137-5413-4CFD-B060-09F28B27B0B2}"/>
              </a:ext>
            </a:extLst>
          </p:cNvPr>
          <p:cNvSpPr/>
          <p:nvPr/>
        </p:nvSpPr>
        <p:spPr>
          <a:xfrm>
            <a:off x="7527" y="989621"/>
            <a:ext cx="568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400" b="1" u="sng">
                <a:latin typeface="Cambria" panose="02040503050406030204" pitchFamily="18" charset="0"/>
                <a:ea typeface="Cambria" panose="02040503050406030204" pitchFamily="18" charset="0"/>
              </a:rPr>
              <a:t>Battery-based Self-propulsion System</a:t>
            </a:r>
            <a:endParaRPr lang="ja-JP" altLang="en-US" sz="2400" b="1" u="sng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804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5101A0B8-3C1C-4EBF-A719-E2E04EDB4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64629"/>
            <a:ext cx="12192000" cy="3700759"/>
          </a:xfrm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en-US" altLang="ja-JP" b="1" i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Part1: How Shinkansen have transformed Japanese railways</a:t>
            </a:r>
            <a:br>
              <a:rPr lang="en-US" altLang="ja-JP" b="1" i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n-US" altLang="ja-JP" b="1" i="1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b="1" i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Part2:</a:t>
            </a:r>
            <a:r>
              <a:rPr lang="ja-JP" altLang="en-US" b="1" i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i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impact Shinkansen has had  on economic growth in urban areas</a:t>
            </a:r>
            <a:br>
              <a:rPr lang="en-US" altLang="ja-JP" b="1" i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n-US" altLang="ja-JP" b="1" i="1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b="1" i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Part3: The technological investments being made by JR Central to </a:t>
            </a:r>
          </a:p>
          <a:p>
            <a:pPr marL="0" indent="0">
              <a:buNone/>
            </a:pPr>
            <a:r>
              <a:rPr lang="en-US" altLang="ja-JP" b="1" i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commercialize the SCMAGLEV between Tokyo and Osaka.</a:t>
            </a:r>
            <a:br>
              <a:rPr lang="en-US" altLang="ja-JP" b="1" i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n-US" altLang="ja-JP" b="1" i="1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b="1" i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Part4: The technical improvement of Shinkansen since 1964</a:t>
            </a:r>
            <a:endParaRPr kumimoji="1" lang="ja-JP" altLang="en-US" b="1" i="1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FC49A4E-DC5C-4089-B6D6-D0CCDA7F2B86}"/>
              </a:ext>
            </a:extLst>
          </p:cNvPr>
          <p:cNvSpPr txBox="1"/>
          <p:nvPr/>
        </p:nvSpPr>
        <p:spPr>
          <a:xfrm>
            <a:off x="132693" y="136636"/>
            <a:ext cx="3731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i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Agenda</a:t>
            </a:r>
            <a:endParaRPr kumimoji="1" lang="ja-JP" altLang="en-US" sz="2000" b="1" i="1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595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2B3084-2980-47E3-86DE-B7875A197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953" y="659448"/>
            <a:ext cx="9112250" cy="52959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Cambria" panose="02040503050406030204" pitchFamily="18" charset="0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0D63EC03-3E82-46D4-B40E-7E9E960FFB9C}"/>
              </a:ext>
            </a:extLst>
          </p:cNvPr>
          <p:cNvSpPr txBox="1"/>
          <p:nvPr/>
        </p:nvSpPr>
        <p:spPr>
          <a:xfrm>
            <a:off x="0" y="229714"/>
            <a:ext cx="12032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i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Part4: The technical improvement of Shinkansen since 1964</a:t>
            </a:r>
            <a:endParaRPr lang="ja-JP" altLang="en-US" sz="2800" b="1" i="1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8E5FAB4A-BCD9-4803-843B-1BDA543CB8FB}"/>
              </a:ext>
            </a:extLst>
          </p:cNvPr>
          <p:cNvGraphicFramePr>
            <a:graphicFrameLocks noGrp="1"/>
          </p:cNvGraphicFramePr>
          <p:nvPr/>
        </p:nvGraphicFramePr>
        <p:xfrm>
          <a:off x="346385" y="1619699"/>
          <a:ext cx="11318533" cy="3797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8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17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35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Cars</a:t>
                      </a:r>
                      <a:endParaRPr kumimoji="1" lang="ja-JP" altLang="en-US" sz="1800" b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91442" marR="91442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MT</a:t>
                      </a:r>
                      <a:r>
                        <a:rPr kumimoji="1" lang="ja-JP" altLang="en-US" sz="1800" b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1" lang="en-US" altLang="ja-JP" sz="1800" b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ratio</a:t>
                      </a:r>
                      <a:endParaRPr kumimoji="1" lang="ja-JP" altLang="en-US" sz="1800" b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91442" marR="91442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Train set configuration</a:t>
                      </a:r>
                      <a:endParaRPr kumimoji="1" lang="ja-JP" altLang="en-US" sz="1800" b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91442" marR="91442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76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16</a:t>
                      </a:r>
                      <a:endParaRPr kumimoji="1" lang="ja-JP" altLang="en-US" sz="1800" b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91442" marR="91442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14M2T</a:t>
                      </a:r>
                    </a:p>
                    <a:p>
                      <a:pPr algn="ctr"/>
                      <a:r>
                        <a:rPr kumimoji="1" lang="en-US" altLang="ja-JP" sz="1800" b="1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(</a:t>
                      </a:r>
                      <a:r>
                        <a:rPr kumimoji="1" lang="en-US" altLang="ja-JP" sz="1800" b="1" err="1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Tokaido</a:t>
                      </a:r>
                      <a:r>
                        <a:rPr kumimoji="1" lang="en-US" altLang="ja-JP" sz="1800" b="1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 Shinkansen)</a:t>
                      </a:r>
                      <a:endParaRPr kumimoji="1" lang="ja-JP" altLang="en-US" sz="1800" b="1">
                        <a:solidFill>
                          <a:srgbClr val="FF0000"/>
                        </a:solidFill>
                        <a:latin typeface="+mn-lt"/>
                        <a:ea typeface="+mn-ea"/>
                      </a:endParaRPr>
                    </a:p>
                  </a:txBody>
                  <a:tcPr marL="91442" marR="91442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42" marR="91442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367">
                <a:tc vMerge="1">
                  <a:txBody>
                    <a:bodyPr/>
                    <a:lstStyle/>
                    <a:p>
                      <a:endParaRPr kumimoji="1" lang="ja-JP" altLang="en-US" sz="2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16M</a:t>
                      </a:r>
                    </a:p>
                  </a:txBody>
                  <a:tcPr marL="91442" marR="91442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42" marR="91442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7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12</a:t>
                      </a:r>
                      <a:endParaRPr kumimoji="1" lang="ja-JP" altLang="en-US" sz="1800" b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91442" marR="91442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10M2T</a:t>
                      </a:r>
                      <a:endParaRPr kumimoji="1" lang="en-US" altLang="ja-JP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(Taiwan)</a:t>
                      </a:r>
                      <a:endParaRPr kumimoji="1" lang="ja-JP" alt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42" marR="91442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7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8</a:t>
                      </a:r>
                      <a:endParaRPr kumimoji="1" lang="ja-JP" altLang="en-US" sz="1800" b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91442" marR="91442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8M</a:t>
                      </a:r>
                    </a:p>
                    <a:p>
                      <a:pPr algn="ctr"/>
                      <a:r>
                        <a:rPr kumimoji="1" lang="en-US" altLang="ja-JP" sz="1800" b="1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(Texas)</a:t>
                      </a:r>
                      <a:endParaRPr kumimoji="1" lang="ja-JP" altLang="en-US" sz="1800" b="1">
                        <a:solidFill>
                          <a:srgbClr val="FF0000"/>
                        </a:solidFill>
                        <a:latin typeface="+mn-lt"/>
                        <a:ea typeface="+mn-ea"/>
                      </a:endParaRPr>
                    </a:p>
                  </a:txBody>
                  <a:tcPr marL="91442" marR="91442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42" marR="91442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7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6</a:t>
                      </a:r>
                      <a:endParaRPr kumimoji="1" lang="ja-JP" altLang="en-US" sz="1800" b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91442" marR="91442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6M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(Nagasaki (Plan))</a:t>
                      </a:r>
                    </a:p>
                  </a:txBody>
                  <a:tcPr marL="91442" marR="91442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42" marR="91442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テキスト ボックス 36">
            <a:extLst>
              <a:ext uri="{FF2B5EF4-FFF2-40B4-BE49-F238E27FC236}">
                <a16:creationId xmlns:a16="http://schemas.microsoft.com/office/drawing/2014/main" id="{4E5E66FA-5713-448D-AED5-1E0A4323B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839366"/>
            <a:ext cx="10020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Thanks to substantial downsizing and weight reduction, realized a low cost rolling stock </a:t>
            </a:r>
          </a:p>
          <a:p>
            <a:r>
              <a:rPr lang="en-US" altLang="ja-JP" sz="200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standardization which can be customized to </a:t>
            </a:r>
            <a:r>
              <a:rPr lang="en-US" altLang="ja-JP" sz="2000" b="1" u="sng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demands overseas (e.g. Taiwan, Texas)</a:t>
            </a:r>
            <a:endParaRPr lang="ja-JP" altLang="en-US" sz="2000" b="1" u="sng">
              <a:latin typeface="Cambria" panose="02040503050406030204" pitchFamily="18" charset="0"/>
              <a:ea typeface="ＭＳ Ｐゴシック"/>
              <a:cs typeface="Calibri"/>
            </a:endParaRPr>
          </a:p>
        </p:txBody>
      </p:sp>
      <p:sp>
        <p:nvSpPr>
          <p:cNvPr id="9" name="テキスト ボックス 36">
            <a:extLst>
              <a:ext uri="{FF2B5EF4-FFF2-40B4-BE49-F238E27FC236}">
                <a16:creationId xmlns:a16="http://schemas.microsoft.com/office/drawing/2014/main" id="{9A222854-A30D-478A-8C55-AAD17BBA6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385" y="5565451"/>
            <a:ext cx="1171896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20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- Trainset arrangement is flexibly adjustable (trainset length, capacity)</a:t>
            </a:r>
          </a:p>
          <a:p>
            <a:r>
              <a:rPr lang="en-US" altLang="ja-JP" sz="220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- MT ratio can be customized in accordance with the local demand</a:t>
            </a:r>
          </a:p>
          <a:p>
            <a:r>
              <a:rPr lang="en-US" altLang="ja-JP" sz="220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- Capable of applying reliable and high quality equipment identical to the </a:t>
            </a:r>
            <a:r>
              <a:rPr lang="en-US" altLang="ja-JP" sz="220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Tokaido</a:t>
            </a:r>
            <a:r>
              <a:rPr lang="en-US" altLang="ja-JP" sz="220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Shinkansen</a:t>
            </a: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EF79BA22-DE20-4437-A655-F141119A7934}"/>
              </a:ext>
            </a:extLst>
          </p:cNvPr>
          <p:cNvGrpSpPr/>
          <p:nvPr/>
        </p:nvGrpSpPr>
        <p:grpSpPr>
          <a:xfrm>
            <a:off x="4397324" y="4265715"/>
            <a:ext cx="2921000" cy="382032"/>
            <a:chOff x="4397324" y="4532415"/>
            <a:chExt cx="2921000" cy="382032"/>
          </a:xfrm>
        </p:grpSpPr>
        <p:sp>
          <p:nvSpPr>
            <p:cNvPr id="11" name="フリーフォーム 54">
              <a:extLst>
                <a:ext uri="{FF2B5EF4-FFF2-40B4-BE49-F238E27FC236}">
                  <a16:creationId xmlns:a16="http://schemas.microsoft.com/office/drawing/2014/main" id="{78BC4A54-4CE3-48BD-94FB-BCAB6993AA9A}"/>
                </a:ext>
              </a:extLst>
            </p:cNvPr>
            <p:cNvSpPr/>
            <p:nvPr/>
          </p:nvSpPr>
          <p:spPr bwMode="auto">
            <a:xfrm>
              <a:off x="5878461" y="4532415"/>
              <a:ext cx="1439863" cy="366712"/>
            </a:xfrm>
            <a:custGeom>
              <a:avLst/>
              <a:gdLst>
                <a:gd name="connsiteX0" fmla="*/ 0 w 1442955"/>
                <a:gd name="connsiteY0" fmla="*/ 0 h 655408"/>
                <a:gd name="connsiteX1" fmla="*/ 0 w 1442955"/>
                <a:gd name="connsiteY1" fmla="*/ 655408 h 655408"/>
                <a:gd name="connsiteX2" fmla="*/ 1442955 w 1442955"/>
                <a:gd name="connsiteY2" fmla="*/ 650122 h 655408"/>
                <a:gd name="connsiteX3" fmla="*/ 1168107 w 1442955"/>
                <a:gd name="connsiteY3" fmla="*/ 5285 h 655408"/>
                <a:gd name="connsiteX4" fmla="*/ 0 w 1442955"/>
                <a:gd name="connsiteY4" fmla="*/ 0 h 65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2955" h="655408">
                  <a:moveTo>
                    <a:pt x="0" y="0"/>
                  </a:moveTo>
                  <a:lnTo>
                    <a:pt x="0" y="655408"/>
                  </a:lnTo>
                  <a:lnTo>
                    <a:pt x="1442955" y="650122"/>
                  </a:lnTo>
                  <a:lnTo>
                    <a:pt x="1168107" y="5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ea typeface="ＭＳ Ｐ明朝" pitchFamily="18" charset="-128"/>
              </a:endParaRPr>
            </a:p>
          </p:txBody>
        </p:sp>
        <p:sp>
          <p:nvSpPr>
            <p:cNvPr id="12" name="フリーフォーム 55">
              <a:extLst>
                <a:ext uri="{FF2B5EF4-FFF2-40B4-BE49-F238E27FC236}">
                  <a16:creationId xmlns:a16="http://schemas.microsoft.com/office/drawing/2014/main" id="{3662E115-3FE1-41D9-9C3F-F7CFAAEFDD77}"/>
                </a:ext>
              </a:extLst>
            </p:cNvPr>
            <p:cNvSpPr/>
            <p:nvPr/>
          </p:nvSpPr>
          <p:spPr bwMode="auto">
            <a:xfrm>
              <a:off x="4397324" y="4537177"/>
              <a:ext cx="1431925" cy="366713"/>
            </a:xfrm>
            <a:custGeom>
              <a:avLst/>
              <a:gdLst>
                <a:gd name="connsiteX0" fmla="*/ 264278 w 1432384"/>
                <a:gd name="connsiteY0" fmla="*/ 0 h 650123"/>
                <a:gd name="connsiteX1" fmla="*/ 0 w 1432384"/>
                <a:gd name="connsiteY1" fmla="*/ 650123 h 650123"/>
                <a:gd name="connsiteX2" fmla="*/ 1432384 w 1432384"/>
                <a:gd name="connsiteY2" fmla="*/ 650123 h 650123"/>
                <a:gd name="connsiteX3" fmla="*/ 1432384 w 1432384"/>
                <a:gd name="connsiteY3" fmla="*/ 0 h 650123"/>
                <a:gd name="connsiteX4" fmla="*/ 264278 w 1432384"/>
                <a:gd name="connsiteY4" fmla="*/ 0 h 6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2384" h="650123">
                  <a:moveTo>
                    <a:pt x="264278" y="0"/>
                  </a:moveTo>
                  <a:lnTo>
                    <a:pt x="0" y="650123"/>
                  </a:lnTo>
                  <a:lnTo>
                    <a:pt x="1432384" y="650123"/>
                  </a:lnTo>
                  <a:lnTo>
                    <a:pt x="1432384" y="0"/>
                  </a:lnTo>
                  <a:lnTo>
                    <a:pt x="26427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ea typeface="ＭＳ Ｐ明朝" pitchFamily="18" charset="-128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0D1240DA-21B6-443A-A755-67881B6F2524}"/>
                </a:ext>
              </a:extLst>
            </p:cNvPr>
            <p:cNvSpPr txBox="1"/>
            <p:nvPr/>
          </p:nvSpPr>
          <p:spPr bwMode="auto">
            <a:xfrm>
              <a:off x="4856111" y="4545115"/>
              <a:ext cx="498855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/>
                <a:t>4M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BD8DE720-13DE-459C-9F75-92CEA86C616A}"/>
                </a:ext>
              </a:extLst>
            </p:cNvPr>
            <p:cNvSpPr txBox="1"/>
            <p:nvPr/>
          </p:nvSpPr>
          <p:spPr bwMode="auto">
            <a:xfrm>
              <a:off x="6157861" y="4545115"/>
              <a:ext cx="498855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/>
                <a:t>4M</a:t>
              </a:r>
            </a:p>
          </p:txBody>
        </p: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B872CF11-9B41-4AE4-8A42-43658C2EAAE4}"/>
              </a:ext>
            </a:extLst>
          </p:cNvPr>
          <p:cNvGrpSpPr/>
          <p:nvPr/>
        </p:nvGrpSpPr>
        <p:grpSpPr>
          <a:xfrm>
            <a:off x="4394148" y="2997527"/>
            <a:ext cx="5897563" cy="393700"/>
            <a:chOff x="4394148" y="3264227"/>
            <a:chExt cx="5897563" cy="393700"/>
          </a:xfrm>
        </p:grpSpPr>
        <p:sp>
          <p:nvSpPr>
            <p:cNvPr id="16" name="フリーフォーム 51">
              <a:extLst>
                <a:ext uri="{FF2B5EF4-FFF2-40B4-BE49-F238E27FC236}">
                  <a16:creationId xmlns:a16="http://schemas.microsoft.com/office/drawing/2014/main" id="{0C87DB68-4A64-4777-BAD0-032B2FE820A7}"/>
                </a:ext>
              </a:extLst>
            </p:cNvPr>
            <p:cNvSpPr/>
            <p:nvPr/>
          </p:nvSpPr>
          <p:spPr bwMode="auto">
            <a:xfrm>
              <a:off x="8851848" y="3264227"/>
              <a:ext cx="1439863" cy="388938"/>
            </a:xfrm>
            <a:custGeom>
              <a:avLst/>
              <a:gdLst>
                <a:gd name="connsiteX0" fmla="*/ 0 w 1442955"/>
                <a:gd name="connsiteY0" fmla="*/ 0 h 655408"/>
                <a:gd name="connsiteX1" fmla="*/ 0 w 1442955"/>
                <a:gd name="connsiteY1" fmla="*/ 655408 h 655408"/>
                <a:gd name="connsiteX2" fmla="*/ 1442955 w 1442955"/>
                <a:gd name="connsiteY2" fmla="*/ 650122 h 655408"/>
                <a:gd name="connsiteX3" fmla="*/ 1168107 w 1442955"/>
                <a:gd name="connsiteY3" fmla="*/ 5285 h 655408"/>
                <a:gd name="connsiteX4" fmla="*/ 0 w 1442955"/>
                <a:gd name="connsiteY4" fmla="*/ 0 h 65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2955" h="655408">
                  <a:moveTo>
                    <a:pt x="0" y="0"/>
                  </a:moveTo>
                  <a:lnTo>
                    <a:pt x="0" y="655408"/>
                  </a:lnTo>
                  <a:lnTo>
                    <a:pt x="1442955" y="650122"/>
                  </a:lnTo>
                  <a:lnTo>
                    <a:pt x="1168107" y="5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>
                  <a:solidFill>
                    <a:schemeClr val="tx1"/>
                  </a:solidFill>
                </a:rPr>
                <a:t>4M</a:t>
              </a: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71BA98B5-432E-4C38-BF47-265DC86BC151}"/>
                </a:ext>
              </a:extLst>
            </p:cNvPr>
            <p:cNvSpPr/>
            <p:nvPr/>
          </p:nvSpPr>
          <p:spPr bwMode="auto">
            <a:xfrm>
              <a:off x="5875286" y="3268990"/>
              <a:ext cx="1439862" cy="3889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>
                  <a:solidFill>
                    <a:schemeClr val="tx1"/>
                  </a:solidFill>
                </a:rPr>
                <a:t>4M</a:t>
              </a: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1CFA67AE-D1EC-4D09-BA18-818B3DB37999}"/>
                </a:ext>
              </a:extLst>
            </p:cNvPr>
            <p:cNvSpPr/>
            <p:nvPr/>
          </p:nvSpPr>
          <p:spPr bwMode="auto">
            <a:xfrm>
              <a:off x="7362773" y="3268990"/>
              <a:ext cx="1439863" cy="3889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>
                  <a:solidFill>
                    <a:schemeClr val="tx1"/>
                  </a:solidFill>
                </a:rPr>
                <a:t>4M</a:t>
              </a: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フリーフォーム 82">
              <a:extLst>
                <a:ext uri="{FF2B5EF4-FFF2-40B4-BE49-F238E27FC236}">
                  <a16:creationId xmlns:a16="http://schemas.microsoft.com/office/drawing/2014/main" id="{8E858E14-CABD-404B-91E7-7814BF2867DB}"/>
                </a:ext>
              </a:extLst>
            </p:cNvPr>
            <p:cNvSpPr/>
            <p:nvPr/>
          </p:nvSpPr>
          <p:spPr bwMode="auto">
            <a:xfrm>
              <a:off x="4394148" y="3268990"/>
              <a:ext cx="1431925" cy="388937"/>
            </a:xfrm>
            <a:custGeom>
              <a:avLst/>
              <a:gdLst>
                <a:gd name="connsiteX0" fmla="*/ 264278 w 1432384"/>
                <a:gd name="connsiteY0" fmla="*/ 0 h 650123"/>
                <a:gd name="connsiteX1" fmla="*/ 0 w 1432384"/>
                <a:gd name="connsiteY1" fmla="*/ 650123 h 650123"/>
                <a:gd name="connsiteX2" fmla="*/ 1432384 w 1432384"/>
                <a:gd name="connsiteY2" fmla="*/ 650123 h 650123"/>
                <a:gd name="connsiteX3" fmla="*/ 1432384 w 1432384"/>
                <a:gd name="connsiteY3" fmla="*/ 0 h 650123"/>
                <a:gd name="connsiteX4" fmla="*/ 264278 w 1432384"/>
                <a:gd name="connsiteY4" fmla="*/ 0 h 6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2384" h="650123">
                  <a:moveTo>
                    <a:pt x="264278" y="0"/>
                  </a:moveTo>
                  <a:lnTo>
                    <a:pt x="0" y="650123"/>
                  </a:lnTo>
                  <a:lnTo>
                    <a:pt x="1432384" y="650123"/>
                  </a:lnTo>
                  <a:lnTo>
                    <a:pt x="1432384" y="0"/>
                  </a:lnTo>
                  <a:lnTo>
                    <a:pt x="26427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>
                  <a:solidFill>
                    <a:schemeClr val="tx1"/>
                  </a:solidFill>
                </a:rPr>
                <a:t>4M</a:t>
              </a:r>
              <a:endParaRPr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D278BF35-48F4-4C59-A07C-42B0E4D31C27}"/>
              </a:ext>
            </a:extLst>
          </p:cNvPr>
          <p:cNvGrpSpPr/>
          <p:nvPr/>
        </p:nvGrpSpPr>
        <p:grpSpPr>
          <a:xfrm>
            <a:off x="4413991" y="2301299"/>
            <a:ext cx="5897563" cy="382032"/>
            <a:chOff x="4413991" y="2567999"/>
            <a:chExt cx="5897563" cy="382032"/>
          </a:xfrm>
        </p:grpSpPr>
        <p:grpSp>
          <p:nvGrpSpPr>
            <p:cNvPr id="21" name="グループ化 1">
              <a:extLst>
                <a:ext uri="{FF2B5EF4-FFF2-40B4-BE49-F238E27FC236}">
                  <a16:creationId xmlns:a16="http://schemas.microsoft.com/office/drawing/2014/main" id="{138A7028-FE15-43AC-BADF-6EC7DD1F81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3991" y="2577523"/>
              <a:ext cx="5897563" cy="360362"/>
              <a:chOff x="2010456" y="2097588"/>
              <a:chExt cx="5896277" cy="539324"/>
            </a:xfrm>
          </p:grpSpPr>
          <p:sp>
            <p:nvSpPr>
              <p:cNvPr id="24" name="フリーフォーム 52">
                <a:extLst>
                  <a:ext uri="{FF2B5EF4-FFF2-40B4-BE49-F238E27FC236}">
                    <a16:creationId xmlns:a16="http://schemas.microsoft.com/office/drawing/2014/main" id="{F23ABB79-A546-47A5-A273-21F6E0B75370}"/>
                  </a:ext>
                </a:extLst>
              </p:cNvPr>
              <p:cNvSpPr/>
              <p:nvPr/>
            </p:nvSpPr>
            <p:spPr>
              <a:xfrm>
                <a:off x="6467184" y="2097588"/>
                <a:ext cx="1439549" cy="539324"/>
              </a:xfrm>
              <a:custGeom>
                <a:avLst/>
                <a:gdLst>
                  <a:gd name="connsiteX0" fmla="*/ 0 w 1442955"/>
                  <a:gd name="connsiteY0" fmla="*/ 0 h 655408"/>
                  <a:gd name="connsiteX1" fmla="*/ 0 w 1442955"/>
                  <a:gd name="connsiteY1" fmla="*/ 655408 h 655408"/>
                  <a:gd name="connsiteX2" fmla="*/ 1442955 w 1442955"/>
                  <a:gd name="connsiteY2" fmla="*/ 650122 h 655408"/>
                  <a:gd name="connsiteX3" fmla="*/ 1168107 w 1442955"/>
                  <a:gd name="connsiteY3" fmla="*/ 5285 h 655408"/>
                  <a:gd name="connsiteX4" fmla="*/ 0 w 1442955"/>
                  <a:gd name="connsiteY4" fmla="*/ 0 h 655408"/>
                  <a:gd name="connsiteX0" fmla="*/ 0 w 1442955"/>
                  <a:gd name="connsiteY0" fmla="*/ 0 h 655408"/>
                  <a:gd name="connsiteX1" fmla="*/ 0 w 1442955"/>
                  <a:gd name="connsiteY1" fmla="*/ 655408 h 655408"/>
                  <a:gd name="connsiteX2" fmla="*/ 1442955 w 1442955"/>
                  <a:gd name="connsiteY2" fmla="*/ 650122 h 655408"/>
                  <a:gd name="connsiteX3" fmla="*/ 1168107 w 1442955"/>
                  <a:gd name="connsiteY3" fmla="*/ 5285 h 655408"/>
                  <a:gd name="connsiteX4" fmla="*/ 0 w 1442955"/>
                  <a:gd name="connsiteY4" fmla="*/ 0 h 655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2955" h="655408">
                    <a:moveTo>
                      <a:pt x="0" y="0"/>
                    </a:moveTo>
                    <a:lnTo>
                      <a:pt x="0" y="655408"/>
                    </a:lnTo>
                    <a:lnTo>
                      <a:pt x="1442955" y="650122"/>
                    </a:lnTo>
                    <a:lnTo>
                      <a:pt x="1168107" y="52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ea typeface="ＭＳ Ｐ明朝" pitchFamily="18" charset="-128"/>
                </a:endParaRPr>
              </a:p>
            </p:txBody>
          </p:sp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65AC67F3-FE6B-494E-A8CD-7B66E8354C96}"/>
                  </a:ext>
                </a:extLst>
              </p:cNvPr>
              <p:cNvSpPr/>
              <p:nvPr/>
            </p:nvSpPr>
            <p:spPr>
              <a:xfrm>
                <a:off x="3491271" y="2097588"/>
                <a:ext cx="1439548" cy="53932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ja-JP">
                    <a:solidFill>
                      <a:schemeClr val="tx1"/>
                    </a:solidFill>
                  </a:rPr>
                  <a:t>4M</a:t>
                </a:r>
              </a:p>
            </p:txBody>
          </p:sp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9CA54C0A-8854-4BD3-A245-FDEF94BE3CF2}"/>
                  </a:ext>
                </a:extLst>
              </p:cNvPr>
              <p:cNvSpPr/>
              <p:nvPr/>
            </p:nvSpPr>
            <p:spPr>
              <a:xfrm>
                <a:off x="4978434" y="2097588"/>
                <a:ext cx="1439549" cy="53932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ja-JP">
                    <a:solidFill>
                      <a:schemeClr val="tx1"/>
                    </a:solidFill>
                  </a:rPr>
                  <a:t>4M</a:t>
                </a: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フリーフォーム 87">
                <a:extLst>
                  <a:ext uri="{FF2B5EF4-FFF2-40B4-BE49-F238E27FC236}">
                    <a16:creationId xmlns:a16="http://schemas.microsoft.com/office/drawing/2014/main" id="{CDF64BAE-EEBC-42A3-84D7-BEBC22975424}"/>
                  </a:ext>
                </a:extLst>
              </p:cNvPr>
              <p:cNvSpPr/>
              <p:nvPr/>
            </p:nvSpPr>
            <p:spPr>
              <a:xfrm>
                <a:off x="2010456" y="2097588"/>
                <a:ext cx="1431613" cy="539324"/>
              </a:xfrm>
              <a:custGeom>
                <a:avLst/>
                <a:gdLst>
                  <a:gd name="connsiteX0" fmla="*/ 264278 w 1432384"/>
                  <a:gd name="connsiteY0" fmla="*/ 0 h 650123"/>
                  <a:gd name="connsiteX1" fmla="*/ 0 w 1432384"/>
                  <a:gd name="connsiteY1" fmla="*/ 650123 h 650123"/>
                  <a:gd name="connsiteX2" fmla="*/ 1432384 w 1432384"/>
                  <a:gd name="connsiteY2" fmla="*/ 650123 h 650123"/>
                  <a:gd name="connsiteX3" fmla="*/ 1432384 w 1432384"/>
                  <a:gd name="connsiteY3" fmla="*/ 0 h 650123"/>
                  <a:gd name="connsiteX4" fmla="*/ 264278 w 1432384"/>
                  <a:gd name="connsiteY4" fmla="*/ 0 h 650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2384" h="650123">
                    <a:moveTo>
                      <a:pt x="264278" y="0"/>
                    </a:moveTo>
                    <a:lnTo>
                      <a:pt x="0" y="650123"/>
                    </a:lnTo>
                    <a:lnTo>
                      <a:pt x="1432384" y="650123"/>
                    </a:lnTo>
                    <a:lnTo>
                      <a:pt x="1432384" y="0"/>
                    </a:lnTo>
                    <a:lnTo>
                      <a:pt x="264278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ea typeface="ＭＳ Ｐ明朝" pitchFamily="18" charset="-128"/>
                </a:endParaRPr>
              </a:p>
            </p:txBody>
          </p:sp>
        </p:grp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0EC4FC26-B3EF-41DB-9B32-C788856E3093}"/>
                </a:ext>
              </a:extLst>
            </p:cNvPr>
            <p:cNvSpPr txBox="1"/>
            <p:nvPr/>
          </p:nvSpPr>
          <p:spPr bwMode="auto">
            <a:xfrm>
              <a:off x="4833091" y="2567999"/>
              <a:ext cx="728084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/>
                <a:t>3M1T</a:t>
              </a: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D5E865EE-8F01-49CD-AE80-C2614DECDB6F}"/>
                </a:ext>
              </a:extLst>
            </p:cNvPr>
            <p:cNvSpPr txBox="1"/>
            <p:nvPr/>
          </p:nvSpPr>
          <p:spPr bwMode="auto">
            <a:xfrm>
              <a:off x="9057429" y="2580699"/>
              <a:ext cx="728084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/>
                <a:t>3M1T</a:t>
              </a: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FFB8495-4E72-4C27-A843-4BD63D5FB166}"/>
              </a:ext>
            </a:extLst>
          </p:cNvPr>
          <p:cNvGrpSpPr/>
          <p:nvPr/>
        </p:nvGrpSpPr>
        <p:grpSpPr>
          <a:xfrm>
            <a:off x="4394148" y="4887937"/>
            <a:ext cx="2212975" cy="421720"/>
            <a:chOff x="4396532" y="5751039"/>
            <a:chExt cx="2212975" cy="421720"/>
          </a:xfrm>
        </p:grpSpPr>
        <p:sp>
          <p:nvSpPr>
            <p:cNvPr id="29" name="フリーフォーム 90">
              <a:extLst>
                <a:ext uri="{FF2B5EF4-FFF2-40B4-BE49-F238E27FC236}">
                  <a16:creationId xmlns:a16="http://schemas.microsoft.com/office/drawing/2014/main" id="{3F7812CF-C4B6-4B6F-AFE8-21CDE11A57E4}"/>
                </a:ext>
              </a:extLst>
            </p:cNvPr>
            <p:cNvSpPr/>
            <p:nvPr/>
          </p:nvSpPr>
          <p:spPr bwMode="auto">
            <a:xfrm>
              <a:off x="4396532" y="5751039"/>
              <a:ext cx="1079500" cy="411163"/>
            </a:xfrm>
            <a:custGeom>
              <a:avLst/>
              <a:gdLst>
                <a:gd name="connsiteX0" fmla="*/ 264278 w 1432384"/>
                <a:gd name="connsiteY0" fmla="*/ 0 h 650123"/>
                <a:gd name="connsiteX1" fmla="*/ 0 w 1432384"/>
                <a:gd name="connsiteY1" fmla="*/ 650123 h 650123"/>
                <a:gd name="connsiteX2" fmla="*/ 1432384 w 1432384"/>
                <a:gd name="connsiteY2" fmla="*/ 650123 h 650123"/>
                <a:gd name="connsiteX3" fmla="*/ 1432384 w 1432384"/>
                <a:gd name="connsiteY3" fmla="*/ 0 h 650123"/>
                <a:gd name="connsiteX4" fmla="*/ 264278 w 1432384"/>
                <a:gd name="connsiteY4" fmla="*/ 0 h 6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2384" h="650123">
                  <a:moveTo>
                    <a:pt x="264278" y="0"/>
                  </a:moveTo>
                  <a:lnTo>
                    <a:pt x="0" y="650123"/>
                  </a:lnTo>
                  <a:lnTo>
                    <a:pt x="1432384" y="650123"/>
                  </a:lnTo>
                  <a:lnTo>
                    <a:pt x="1432384" y="0"/>
                  </a:lnTo>
                  <a:lnTo>
                    <a:pt x="26427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ea typeface="ＭＳ Ｐ明朝" pitchFamily="18" charset="-128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E2F63F51-79F1-4D42-BC1A-C1920C9248CC}"/>
                </a:ext>
              </a:extLst>
            </p:cNvPr>
            <p:cNvSpPr txBox="1"/>
            <p:nvPr/>
          </p:nvSpPr>
          <p:spPr bwMode="auto">
            <a:xfrm>
              <a:off x="4737845" y="5803427"/>
              <a:ext cx="498855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/>
                <a:t>3M</a:t>
              </a:r>
            </a:p>
          </p:txBody>
        </p:sp>
        <p:sp>
          <p:nvSpPr>
            <p:cNvPr id="31" name="フリーフォーム 92">
              <a:extLst>
                <a:ext uri="{FF2B5EF4-FFF2-40B4-BE49-F238E27FC236}">
                  <a16:creationId xmlns:a16="http://schemas.microsoft.com/office/drawing/2014/main" id="{1B9C091A-FEF2-48AB-926E-13B72865FF2C}"/>
                </a:ext>
              </a:extLst>
            </p:cNvPr>
            <p:cNvSpPr/>
            <p:nvPr/>
          </p:nvSpPr>
          <p:spPr bwMode="auto">
            <a:xfrm>
              <a:off x="5530007" y="5751039"/>
              <a:ext cx="1079500" cy="411163"/>
            </a:xfrm>
            <a:custGeom>
              <a:avLst/>
              <a:gdLst>
                <a:gd name="connsiteX0" fmla="*/ 0 w 1442955"/>
                <a:gd name="connsiteY0" fmla="*/ 0 h 655408"/>
                <a:gd name="connsiteX1" fmla="*/ 0 w 1442955"/>
                <a:gd name="connsiteY1" fmla="*/ 655408 h 655408"/>
                <a:gd name="connsiteX2" fmla="*/ 1442955 w 1442955"/>
                <a:gd name="connsiteY2" fmla="*/ 650122 h 655408"/>
                <a:gd name="connsiteX3" fmla="*/ 1168107 w 1442955"/>
                <a:gd name="connsiteY3" fmla="*/ 5285 h 655408"/>
                <a:gd name="connsiteX4" fmla="*/ 0 w 1442955"/>
                <a:gd name="connsiteY4" fmla="*/ 0 h 65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2955" h="655408">
                  <a:moveTo>
                    <a:pt x="0" y="0"/>
                  </a:moveTo>
                  <a:lnTo>
                    <a:pt x="0" y="655408"/>
                  </a:lnTo>
                  <a:lnTo>
                    <a:pt x="1442955" y="650122"/>
                  </a:lnTo>
                  <a:lnTo>
                    <a:pt x="1168107" y="5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ea typeface="ＭＳ Ｐ明朝" pitchFamily="18" charset="-128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B92BFC61-ED4A-435C-BE3C-44BE94BE2177}"/>
                </a:ext>
              </a:extLst>
            </p:cNvPr>
            <p:cNvSpPr txBox="1"/>
            <p:nvPr/>
          </p:nvSpPr>
          <p:spPr bwMode="auto">
            <a:xfrm>
              <a:off x="5744320" y="5803427"/>
              <a:ext cx="498855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/>
                <a:t>3M</a:t>
              </a: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A11AB6A-5D52-4735-A8BA-CB48C881C3EF}"/>
              </a:ext>
            </a:extLst>
          </p:cNvPr>
          <p:cNvGrpSpPr/>
          <p:nvPr/>
        </p:nvGrpSpPr>
        <p:grpSpPr>
          <a:xfrm>
            <a:off x="4394148" y="3647949"/>
            <a:ext cx="4408488" cy="383620"/>
            <a:chOff x="4394148" y="3914649"/>
            <a:chExt cx="4408488" cy="383620"/>
          </a:xfrm>
        </p:grpSpPr>
        <p:sp>
          <p:nvSpPr>
            <p:cNvPr id="34" name="フリーフォーム 53">
              <a:extLst>
                <a:ext uri="{FF2B5EF4-FFF2-40B4-BE49-F238E27FC236}">
                  <a16:creationId xmlns:a16="http://schemas.microsoft.com/office/drawing/2014/main" id="{9F7C4C45-5DB2-4185-88C3-3557355A31FF}"/>
                </a:ext>
              </a:extLst>
            </p:cNvPr>
            <p:cNvSpPr/>
            <p:nvPr/>
          </p:nvSpPr>
          <p:spPr bwMode="auto">
            <a:xfrm>
              <a:off x="7362773" y="3914649"/>
              <a:ext cx="1439863" cy="382588"/>
            </a:xfrm>
            <a:custGeom>
              <a:avLst/>
              <a:gdLst>
                <a:gd name="connsiteX0" fmla="*/ 0 w 1442955"/>
                <a:gd name="connsiteY0" fmla="*/ 0 h 655408"/>
                <a:gd name="connsiteX1" fmla="*/ 0 w 1442955"/>
                <a:gd name="connsiteY1" fmla="*/ 655408 h 655408"/>
                <a:gd name="connsiteX2" fmla="*/ 1442955 w 1442955"/>
                <a:gd name="connsiteY2" fmla="*/ 650122 h 655408"/>
                <a:gd name="connsiteX3" fmla="*/ 1168107 w 1442955"/>
                <a:gd name="connsiteY3" fmla="*/ 5285 h 655408"/>
                <a:gd name="connsiteX4" fmla="*/ 0 w 1442955"/>
                <a:gd name="connsiteY4" fmla="*/ 0 h 65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2955" h="655408">
                  <a:moveTo>
                    <a:pt x="0" y="0"/>
                  </a:moveTo>
                  <a:lnTo>
                    <a:pt x="0" y="655408"/>
                  </a:lnTo>
                  <a:lnTo>
                    <a:pt x="1442955" y="650122"/>
                  </a:lnTo>
                  <a:lnTo>
                    <a:pt x="1168107" y="5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ea typeface="ＭＳ Ｐ明朝" pitchFamily="18" charset="-128"/>
              </a:endParaRP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0CCB1A8F-F9D5-4567-A763-FCA637900774}"/>
                </a:ext>
              </a:extLst>
            </p:cNvPr>
            <p:cNvSpPr/>
            <p:nvPr/>
          </p:nvSpPr>
          <p:spPr bwMode="auto">
            <a:xfrm>
              <a:off x="5875286" y="3914649"/>
              <a:ext cx="1439862" cy="3825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>
                  <a:solidFill>
                    <a:schemeClr val="tx1"/>
                  </a:solidFill>
                </a:rPr>
                <a:t>4M</a:t>
              </a:r>
            </a:p>
          </p:txBody>
        </p:sp>
        <p:sp>
          <p:nvSpPr>
            <p:cNvPr id="36" name="フリーフォーム 79">
              <a:extLst>
                <a:ext uri="{FF2B5EF4-FFF2-40B4-BE49-F238E27FC236}">
                  <a16:creationId xmlns:a16="http://schemas.microsoft.com/office/drawing/2014/main" id="{5DF0BDDB-B147-4E17-861B-EEBA4F0CF66E}"/>
                </a:ext>
              </a:extLst>
            </p:cNvPr>
            <p:cNvSpPr/>
            <p:nvPr/>
          </p:nvSpPr>
          <p:spPr bwMode="auto">
            <a:xfrm>
              <a:off x="4394148" y="3914649"/>
              <a:ext cx="1431925" cy="382588"/>
            </a:xfrm>
            <a:custGeom>
              <a:avLst/>
              <a:gdLst>
                <a:gd name="connsiteX0" fmla="*/ 264278 w 1432384"/>
                <a:gd name="connsiteY0" fmla="*/ 0 h 650123"/>
                <a:gd name="connsiteX1" fmla="*/ 0 w 1432384"/>
                <a:gd name="connsiteY1" fmla="*/ 650123 h 650123"/>
                <a:gd name="connsiteX2" fmla="*/ 1432384 w 1432384"/>
                <a:gd name="connsiteY2" fmla="*/ 650123 h 650123"/>
                <a:gd name="connsiteX3" fmla="*/ 1432384 w 1432384"/>
                <a:gd name="connsiteY3" fmla="*/ 0 h 650123"/>
                <a:gd name="connsiteX4" fmla="*/ 264278 w 1432384"/>
                <a:gd name="connsiteY4" fmla="*/ 0 h 6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2384" h="650123">
                  <a:moveTo>
                    <a:pt x="264278" y="0"/>
                  </a:moveTo>
                  <a:lnTo>
                    <a:pt x="0" y="650123"/>
                  </a:lnTo>
                  <a:lnTo>
                    <a:pt x="1432384" y="650123"/>
                  </a:lnTo>
                  <a:lnTo>
                    <a:pt x="1432384" y="0"/>
                  </a:lnTo>
                  <a:lnTo>
                    <a:pt x="26427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ea typeface="ＭＳ Ｐ明朝" pitchFamily="18" charset="-128"/>
              </a:endParaRP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5358A3B7-5D17-48F2-A72F-C04F0298999A}"/>
                </a:ext>
              </a:extLst>
            </p:cNvPr>
            <p:cNvSpPr txBox="1"/>
            <p:nvPr/>
          </p:nvSpPr>
          <p:spPr bwMode="auto">
            <a:xfrm>
              <a:off x="4749748" y="3928937"/>
              <a:ext cx="728084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/>
                <a:t>3M1T</a:t>
              </a: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9AD270E1-BB5B-4AEF-BBC0-60C11A11673F}"/>
                </a:ext>
              </a:extLst>
            </p:cNvPr>
            <p:cNvSpPr txBox="1"/>
            <p:nvPr/>
          </p:nvSpPr>
          <p:spPr bwMode="auto">
            <a:xfrm>
              <a:off x="7556448" y="3928937"/>
              <a:ext cx="728084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/>
                <a:t>3M1T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3590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10746" y="1384300"/>
            <a:ext cx="120413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Employing people's capabilities to centrally manage the tangible and intangible elements comprising the system makes it possible to integrate the entire system so as function at the highest level.</a:t>
            </a:r>
            <a:endParaRPr lang="ja-JP" altLang="en-US" sz="200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04" t="30729" r="5051" b="11979"/>
          <a:stretch/>
        </p:blipFill>
        <p:spPr>
          <a:xfrm>
            <a:off x="1177453" y="2558262"/>
            <a:ext cx="9907970" cy="396318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74246" y="886480"/>
            <a:ext cx="4666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>
                <a:solidFill>
                  <a:srgbClr val="0066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Total System Approach</a:t>
            </a:r>
            <a:endParaRPr lang="ja-JP" altLang="en-US" sz="2400" b="1">
              <a:solidFill>
                <a:srgbClr val="0066CC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32FB48A-4059-416B-B693-0A02BF8E0E35}"/>
              </a:ext>
            </a:extLst>
          </p:cNvPr>
          <p:cNvSpPr txBox="1"/>
          <p:nvPr/>
        </p:nvSpPr>
        <p:spPr>
          <a:xfrm>
            <a:off x="0" y="229714"/>
            <a:ext cx="12032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i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Part4: The technical improvement of Shinkansen since 1964</a:t>
            </a:r>
            <a:endParaRPr lang="ja-JP" altLang="en-US" sz="2800" b="1" i="1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913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屋外, 雪, フェンス, 草 が含まれている画像&#10;&#10;自動的に生成された説明">
            <a:extLst>
              <a:ext uri="{FF2B5EF4-FFF2-40B4-BE49-F238E27FC236}">
                <a16:creationId xmlns:a16="http://schemas.microsoft.com/office/drawing/2014/main" id="{7C8A10B0-7411-4FC1-94E5-5043F6B90E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958"/>
            <a:ext cx="12192000" cy="686816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826973" y="2966699"/>
            <a:ext cx="8870812" cy="1269772"/>
          </a:xfrm>
          <a:prstGeom prst="rect">
            <a:avLst/>
          </a:prstGeom>
          <a:noFill/>
        </p:spPr>
        <p:txBody>
          <a:bodyPr wrap="none" lIns="38284" tIns="19146" rIns="38284" bIns="19146" rtlCol="0">
            <a:spAutoFit/>
          </a:bodyPr>
          <a:lstStyle/>
          <a:p>
            <a:pPr algn="ctr" defTabSz="911663"/>
            <a:r>
              <a:rPr lang="en-US" altLang="ja-JP" sz="4000" spc="202">
                <a:solidFill>
                  <a:prstClr val="white"/>
                </a:solidFill>
                <a:effectLst>
                  <a:glow rad="127000">
                    <a:srgbClr val="3E4871">
                      <a:alpha val="80000"/>
                    </a:srgbClr>
                  </a:glow>
                </a:effectLst>
                <a:latin typeface="Times New Roman" panose="02020603050405020304" pitchFamily="18" charset="0"/>
                <a:ea typeface="メイリオ"/>
                <a:cs typeface="Times New Roman" panose="02020603050405020304" pitchFamily="18" charset="0"/>
              </a:rPr>
              <a:t>Sh</a:t>
            </a:r>
            <a:r>
              <a:rPr lang="en-US" altLang="ja-JP" sz="4000" spc="210">
                <a:solidFill>
                  <a:prstClr val="white"/>
                </a:solidFill>
                <a:effectLst>
                  <a:glow rad="127000">
                    <a:srgbClr val="3E4871">
                      <a:alpha val="80000"/>
                    </a:srgbClr>
                  </a:glow>
                </a:effectLst>
                <a:latin typeface="Times New Roman" panose="02020603050405020304" pitchFamily="18" charset="0"/>
                <a:ea typeface="メイリオ"/>
                <a:cs typeface="Times New Roman" panose="02020603050405020304" pitchFamily="18" charset="0"/>
              </a:rPr>
              <a:t>i</a:t>
            </a:r>
            <a:r>
              <a:rPr lang="en-US" altLang="ja-JP" sz="4000" spc="202">
                <a:solidFill>
                  <a:prstClr val="white"/>
                </a:solidFill>
                <a:effectLst>
                  <a:glow rad="127000">
                    <a:srgbClr val="3E4871">
                      <a:alpha val="80000"/>
                    </a:srgbClr>
                  </a:glow>
                </a:effectLst>
                <a:latin typeface="Times New Roman" panose="02020603050405020304" pitchFamily="18" charset="0"/>
                <a:ea typeface="メイリオ"/>
                <a:cs typeface="Times New Roman" panose="02020603050405020304" pitchFamily="18" charset="0"/>
              </a:rPr>
              <a:t>n</a:t>
            </a:r>
            <a:r>
              <a:rPr lang="en-US" altLang="ja-JP" sz="4000" spc="210">
                <a:solidFill>
                  <a:prstClr val="white"/>
                </a:solidFill>
                <a:effectLst>
                  <a:glow rad="127000">
                    <a:srgbClr val="3E4871">
                      <a:alpha val="80000"/>
                    </a:srgbClr>
                  </a:glow>
                </a:effectLst>
                <a:latin typeface="Times New Roman" panose="02020603050405020304" pitchFamily="18" charset="0"/>
                <a:ea typeface="メイリオ"/>
                <a:cs typeface="Times New Roman" panose="02020603050405020304" pitchFamily="18" charset="0"/>
              </a:rPr>
              <a:t>k</a:t>
            </a:r>
            <a:r>
              <a:rPr lang="en-US" altLang="ja-JP" sz="4000" spc="202">
                <a:solidFill>
                  <a:prstClr val="white"/>
                </a:solidFill>
                <a:effectLst>
                  <a:glow rad="127000">
                    <a:srgbClr val="3E4871">
                      <a:alpha val="80000"/>
                    </a:srgbClr>
                  </a:glow>
                </a:effectLst>
                <a:latin typeface="Times New Roman" panose="02020603050405020304" pitchFamily="18" charset="0"/>
                <a:ea typeface="メイリオ"/>
                <a:cs typeface="Times New Roman" panose="02020603050405020304" pitchFamily="18" charset="0"/>
              </a:rPr>
              <a:t>an</a:t>
            </a:r>
            <a:r>
              <a:rPr lang="en-US" altLang="ja-JP" sz="4000" spc="210">
                <a:solidFill>
                  <a:prstClr val="white"/>
                </a:solidFill>
                <a:effectLst>
                  <a:glow rad="127000">
                    <a:srgbClr val="3E4871">
                      <a:alpha val="80000"/>
                    </a:srgbClr>
                  </a:glow>
                </a:effectLst>
                <a:latin typeface="Times New Roman" panose="02020603050405020304" pitchFamily="18" charset="0"/>
                <a:ea typeface="メイリオ"/>
                <a:cs typeface="Times New Roman" panose="02020603050405020304" pitchFamily="18" charset="0"/>
              </a:rPr>
              <a:t>s</a:t>
            </a:r>
            <a:r>
              <a:rPr lang="en-US" altLang="ja-JP" sz="4000" spc="202">
                <a:solidFill>
                  <a:prstClr val="white"/>
                </a:solidFill>
                <a:effectLst>
                  <a:glow rad="127000">
                    <a:srgbClr val="3E4871">
                      <a:alpha val="80000"/>
                    </a:srgbClr>
                  </a:glow>
                </a:effectLst>
                <a:latin typeface="Times New Roman" panose="02020603050405020304" pitchFamily="18" charset="0"/>
                <a:ea typeface="メイリオ"/>
                <a:cs typeface="Times New Roman" panose="02020603050405020304" pitchFamily="18" charset="0"/>
              </a:rPr>
              <a:t>en is</a:t>
            </a:r>
            <a:r>
              <a:rPr lang="ja-JP" altLang="en-US" sz="4000" spc="202">
                <a:solidFill>
                  <a:prstClr val="white"/>
                </a:solidFill>
                <a:effectLst>
                  <a:glow rad="127000">
                    <a:srgbClr val="3E4871">
                      <a:alpha val="80000"/>
                    </a:srgbClr>
                  </a:glow>
                </a:effectLst>
                <a:latin typeface="Times New Roman" panose="02020603050405020304" pitchFamily="18" charset="0"/>
                <a:ea typeface="メイリオ"/>
                <a:cs typeface="Times New Roman" panose="02020603050405020304" pitchFamily="18" charset="0"/>
              </a:rPr>
              <a:t> </a:t>
            </a:r>
            <a:r>
              <a:rPr lang="en-US" altLang="ja-JP" sz="4000" spc="202">
                <a:solidFill>
                  <a:prstClr val="white"/>
                </a:solidFill>
                <a:effectLst>
                  <a:glow rad="127000">
                    <a:srgbClr val="3E4871">
                      <a:alpha val="80000"/>
                    </a:srgbClr>
                  </a:glow>
                </a:effectLst>
                <a:latin typeface="Times New Roman" panose="02020603050405020304" pitchFamily="18" charset="0"/>
                <a:ea typeface="メイリオ"/>
                <a:cs typeface="Times New Roman" panose="02020603050405020304" pitchFamily="18" charset="0"/>
              </a:rPr>
              <a:t>not only </a:t>
            </a:r>
            <a:r>
              <a:rPr lang="en-US" altLang="ja-JP" sz="4000" spc="525">
                <a:solidFill>
                  <a:prstClr val="white"/>
                </a:solidFill>
                <a:effectLst>
                  <a:glow rad="127000">
                    <a:srgbClr val="3E4871">
                      <a:alpha val="80000"/>
                    </a:srgbClr>
                  </a:glow>
                </a:effectLst>
                <a:latin typeface="Times New Roman" panose="02020603050405020304" pitchFamily="18" charset="0"/>
                <a:ea typeface="メイリオ"/>
                <a:cs typeface="Times New Roman" panose="02020603050405020304" pitchFamily="18" charset="0"/>
              </a:rPr>
              <a:t>T</a:t>
            </a:r>
            <a:r>
              <a:rPr lang="en-US" altLang="ja-JP" sz="4000" spc="252">
                <a:solidFill>
                  <a:prstClr val="white"/>
                </a:solidFill>
                <a:effectLst>
                  <a:glow rad="127000">
                    <a:srgbClr val="3E4871">
                      <a:alpha val="80000"/>
                    </a:srgbClr>
                  </a:glow>
                </a:effectLst>
                <a:latin typeface="Times New Roman" panose="02020603050405020304" pitchFamily="18" charset="0"/>
                <a:ea typeface="メイリオ"/>
                <a:cs typeface="Times New Roman" panose="02020603050405020304" pitchFamily="18" charset="0"/>
              </a:rPr>
              <a:t>r</a:t>
            </a:r>
            <a:r>
              <a:rPr lang="en-US" altLang="ja-JP" sz="4000" spc="202">
                <a:solidFill>
                  <a:prstClr val="white"/>
                </a:solidFill>
                <a:effectLst>
                  <a:glow rad="127000">
                    <a:srgbClr val="3E4871">
                      <a:alpha val="80000"/>
                    </a:srgbClr>
                  </a:glow>
                </a:effectLst>
                <a:latin typeface="Times New Roman" panose="02020603050405020304" pitchFamily="18" charset="0"/>
                <a:ea typeface="メイリオ"/>
                <a:cs typeface="Times New Roman" panose="02020603050405020304" pitchFamily="18" charset="0"/>
              </a:rPr>
              <a:t>ansportation</a:t>
            </a:r>
            <a:endParaRPr lang="ja-JP" altLang="en-US" sz="4000" spc="202">
              <a:solidFill>
                <a:prstClr val="white"/>
              </a:solidFill>
              <a:effectLst>
                <a:glow rad="127000">
                  <a:srgbClr val="3E4871">
                    <a:alpha val="80000"/>
                  </a:srgbClr>
                </a:glow>
              </a:effectLst>
              <a:latin typeface="Times New Roman" panose="02020603050405020304" pitchFamily="18" charset="0"/>
              <a:ea typeface="メイリオ"/>
              <a:cs typeface="Times New Roman" panose="02020603050405020304" pitchFamily="18" charset="0"/>
            </a:endParaRPr>
          </a:p>
          <a:p>
            <a:pPr algn="ctr" defTabSz="911663"/>
            <a:r>
              <a:rPr lang="en-US" altLang="ja-JP" sz="4000" spc="202">
                <a:solidFill>
                  <a:prstClr val="white"/>
                </a:solidFill>
                <a:effectLst>
                  <a:glow rad="127000">
                    <a:srgbClr val="3E4871">
                      <a:alpha val="80000"/>
                    </a:srgbClr>
                  </a:glow>
                </a:effectLst>
                <a:latin typeface="Times New Roman" panose="02020603050405020304" pitchFamily="18" charset="0"/>
                <a:ea typeface="メイリオ"/>
                <a:cs typeface="Times New Roman" panose="02020603050405020304" pitchFamily="18" charset="0"/>
              </a:rPr>
              <a:t> It is </a:t>
            </a:r>
            <a:r>
              <a:rPr lang="en-US" altLang="ja-JP" sz="4000" spc="525">
                <a:solidFill>
                  <a:prstClr val="white"/>
                </a:solidFill>
                <a:effectLst>
                  <a:glow rad="127000">
                    <a:srgbClr val="3E4871">
                      <a:alpha val="80000"/>
                    </a:srgbClr>
                  </a:glow>
                </a:effectLst>
                <a:latin typeface="Times New Roman" panose="02020603050405020304" pitchFamily="18" charset="0"/>
                <a:ea typeface="メイリオ"/>
                <a:cs typeface="Times New Roman" panose="02020603050405020304" pitchFamily="18" charset="0"/>
              </a:rPr>
              <a:t>T</a:t>
            </a:r>
            <a:r>
              <a:rPr lang="en-US" altLang="ja-JP" sz="4000" spc="252">
                <a:solidFill>
                  <a:prstClr val="white"/>
                </a:solidFill>
                <a:effectLst>
                  <a:glow rad="127000">
                    <a:srgbClr val="3E4871">
                      <a:alpha val="80000"/>
                    </a:srgbClr>
                  </a:glow>
                </a:effectLst>
                <a:latin typeface="Times New Roman" panose="02020603050405020304" pitchFamily="18" charset="0"/>
                <a:ea typeface="メイリオ"/>
                <a:cs typeface="Times New Roman" panose="02020603050405020304" pitchFamily="18" charset="0"/>
              </a:rPr>
              <a:t>r</a:t>
            </a:r>
            <a:r>
              <a:rPr lang="en-US" altLang="ja-JP" sz="4000" spc="202">
                <a:solidFill>
                  <a:prstClr val="white"/>
                </a:solidFill>
                <a:effectLst>
                  <a:glow rad="127000">
                    <a:srgbClr val="3E4871">
                      <a:alpha val="80000"/>
                    </a:srgbClr>
                  </a:glow>
                </a:effectLst>
                <a:latin typeface="Times New Roman" panose="02020603050405020304" pitchFamily="18" charset="0"/>
                <a:ea typeface="メイリオ"/>
                <a:cs typeface="Times New Roman" panose="02020603050405020304" pitchFamily="18" charset="0"/>
              </a:rPr>
              <a:t>ansformation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68895" y="2947366"/>
            <a:ext cx="77380" cy="654219"/>
          </a:xfrm>
          <a:prstGeom prst="rect">
            <a:avLst/>
          </a:prstGeom>
          <a:noFill/>
        </p:spPr>
        <p:txBody>
          <a:bodyPr wrap="none" lIns="38284" tIns="19146" rIns="38284" bIns="19146" rtlCol="0">
            <a:spAutoFit/>
          </a:bodyPr>
          <a:lstStyle/>
          <a:p>
            <a:pPr defTabSz="911663"/>
            <a:endParaRPr lang="ja-JP" altLang="en-US" sz="4000" spc="202">
              <a:solidFill>
                <a:prstClr val="white"/>
              </a:solidFill>
              <a:effectLst>
                <a:glow rad="127000">
                  <a:srgbClr val="3E4871">
                    <a:alpha val="80000"/>
                  </a:srgbClr>
                </a:glow>
              </a:effectLst>
              <a:latin typeface="Times New Roman" panose="02020603050405020304" pitchFamily="18" charset="0"/>
              <a:ea typeface="メイリオ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52243" y="3650413"/>
            <a:ext cx="77380" cy="654219"/>
          </a:xfrm>
          <a:prstGeom prst="rect">
            <a:avLst/>
          </a:prstGeom>
          <a:noFill/>
        </p:spPr>
        <p:txBody>
          <a:bodyPr wrap="none" lIns="38284" tIns="19146" rIns="38284" bIns="19146" rtlCol="0">
            <a:spAutoFit/>
          </a:bodyPr>
          <a:lstStyle/>
          <a:p>
            <a:pPr defTabSz="911663"/>
            <a:endParaRPr lang="en-US" altLang="ja-JP" sz="4000" spc="202">
              <a:solidFill>
                <a:prstClr val="white"/>
              </a:solidFill>
              <a:effectLst>
                <a:glow rad="127000">
                  <a:srgbClr val="3E4871">
                    <a:alpha val="80000"/>
                  </a:srgbClr>
                </a:glow>
              </a:effectLst>
              <a:latin typeface="Times New Roman" panose="02020603050405020304" pitchFamily="18" charset="0"/>
              <a:ea typeface="メイリオ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548191" y="6538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D102B0-5D6B-48B6-B3FA-611CA2B0983F}" type="slidenum">
              <a:rPr lang="ja-JP" altLang="en-US" smtClean="0"/>
              <a:pPr/>
              <a:t>22</a:t>
            </a:fld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07768" y="6642296"/>
            <a:ext cx="4176464" cy="276886"/>
          </a:xfrm>
          <a:prstGeom prst="rect">
            <a:avLst/>
          </a:prstGeom>
          <a:noFill/>
        </p:spPr>
        <p:txBody>
          <a:bodyPr wrap="square" lIns="91328" tIns="45664" rIns="91328" bIns="45664" rtlCol="0">
            <a:spAutoFit/>
          </a:bodyPr>
          <a:lstStyle/>
          <a:p>
            <a:pPr algn="ctr"/>
            <a:r>
              <a:rPr lang="ja-JP" altLang="en-US" sz="1200">
                <a:solidFill>
                  <a:schemeClr val="bg1">
                    <a:lumMod val="50000"/>
                  </a:schemeClr>
                </a:solidFill>
              </a:rPr>
              <a:t>＠</a:t>
            </a:r>
            <a:r>
              <a:rPr lang="en-US" altLang="ja-JP" sz="1200">
                <a:solidFill>
                  <a:schemeClr val="bg1">
                    <a:lumMod val="50000"/>
                  </a:schemeClr>
                </a:solidFill>
              </a:rPr>
              <a:t>2020IHRA</a:t>
            </a:r>
            <a:endParaRPr lang="ja-JP" altLang="en-US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3206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171" y="941011"/>
            <a:ext cx="11970099" cy="58294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altLang="ja-JP" sz="23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As a</a:t>
            </a:r>
            <a:r>
              <a:rPr lang="ja-JP" altLang="en-US" sz="230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3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catalyst for economic and societal transformation by solving existing</a:t>
            </a:r>
            <a:br>
              <a:rPr lang="en-US" altLang="ja-JP" sz="23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altLang="ja-JP" sz="23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transport capability problems  (safety, frequency, capacity, reliability) on trunk</a:t>
            </a:r>
            <a:br>
              <a:rPr lang="en-US" altLang="ja-JP" sz="23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altLang="ja-JP" sz="23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lines between major urban regions</a:t>
            </a:r>
            <a:endParaRPr lang="en-US" altLang="ja-JP" sz="23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ja-JP" altLang="en-US" sz="2300">
                <a:latin typeface="Cambria" panose="02040503050406030204" pitchFamily="18" charset="0"/>
                <a:cs typeface="Times New Roman" panose="02020603050405020304" pitchFamily="18" charset="0"/>
              </a:rPr>
              <a:t>→ </a:t>
            </a:r>
            <a:r>
              <a:rPr lang="en-US" altLang="ja-JP" sz="23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Present example; </a:t>
            </a:r>
            <a:r>
              <a:rPr lang="en-US" altLang="ja-JP" sz="230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Tokaido</a:t>
            </a:r>
            <a:r>
              <a:rPr lang="en-US" altLang="ja-JP" sz="23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Shinkansen (Tokyo-Osaka)</a:t>
            </a:r>
          </a:p>
          <a:p>
            <a:pPr marL="0" indent="0">
              <a:buNone/>
            </a:pPr>
            <a:r>
              <a:rPr lang="ja-JP" altLang="en-US" sz="2300">
                <a:latin typeface="Cambria" panose="02040503050406030204" pitchFamily="18" charset="0"/>
                <a:cs typeface="Times New Roman" panose="02020603050405020304" pitchFamily="18" charset="0"/>
              </a:rPr>
              <a:t>→ </a:t>
            </a:r>
            <a:r>
              <a:rPr lang="en-US" altLang="ja-JP" sz="23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Future example; SCMAGLEV </a:t>
            </a:r>
          </a:p>
          <a:p>
            <a:pPr marL="0" indent="0">
              <a:buNone/>
            </a:pPr>
            <a:r>
              <a:rPr lang="en-US" altLang="ja-JP" sz="23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          - technological developments, speed through SCMAGLEV, national </a:t>
            </a:r>
            <a:br>
              <a:rPr lang="en-US" altLang="ja-JP" sz="23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altLang="ja-JP" sz="23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economic security as a by-pass of the </a:t>
            </a:r>
            <a:r>
              <a:rPr lang="en-US" altLang="ja-JP" sz="230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Tokaido</a:t>
            </a:r>
            <a:r>
              <a:rPr lang="en-US" altLang="ja-JP" sz="23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Shinkansen</a:t>
            </a:r>
          </a:p>
          <a:p>
            <a:pPr marL="0" indent="0">
              <a:buNone/>
            </a:pPr>
            <a:endParaRPr lang="en-US" altLang="ja-JP" sz="7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sz="23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By expanding nationwide economic growth through improving passenger </a:t>
            </a:r>
            <a:br>
              <a:rPr lang="en-US" altLang="ja-JP" sz="23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altLang="ja-JP" sz="23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mobility along economically developed national axes </a:t>
            </a:r>
          </a:p>
          <a:p>
            <a:pPr marL="0" indent="0">
              <a:buNone/>
            </a:pPr>
            <a:r>
              <a:rPr lang="ja-JP" altLang="en-US" sz="2300">
                <a:latin typeface="Cambria" panose="020405030504060302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→ </a:t>
            </a:r>
            <a:r>
              <a:rPr lang="en-US" altLang="ja-JP" sz="23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ex) Sanyo Shinkansen (Osaka-Hakata), Tohoku Shinkansen (Tokyo-Sendai) ,  </a:t>
            </a:r>
            <a:br>
              <a:rPr lang="en-US" altLang="ja-JP" sz="23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altLang="ja-JP" sz="23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ja-JP" sz="230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Joetsu</a:t>
            </a:r>
            <a:r>
              <a:rPr lang="en-US" altLang="ja-JP" sz="23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(Tokyo-Niigata) Shinkansen</a:t>
            </a:r>
          </a:p>
          <a:p>
            <a:pPr marL="0" indent="0">
              <a:buNone/>
            </a:pPr>
            <a:endParaRPr lang="en-US" altLang="ja-JP" sz="7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sz="23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Promoting regional vitality in remote areas by improving accessibility to/from </a:t>
            </a:r>
            <a:br>
              <a:rPr lang="en-US" altLang="ja-JP" sz="23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altLang="ja-JP" sz="23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major population centers</a:t>
            </a:r>
          </a:p>
          <a:p>
            <a:pPr marL="0" indent="0">
              <a:buNone/>
            </a:pPr>
            <a:r>
              <a:rPr lang="ja-JP" altLang="en-US" sz="2300">
                <a:latin typeface="Cambria" panose="02040503050406030204" pitchFamily="18" charset="0"/>
                <a:cs typeface="Times New Roman" panose="02020603050405020304" pitchFamily="18" charset="0"/>
              </a:rPr>
              <a:t>→ </a:t>
            </a:r>
            <a:r>
              <a:rPr lang="en-US" altLang="ja-JP" sz="23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ex) Tohoku Shinkansen (</a:t>
            </a:r>
            <a:r>
              <a:rPr lang="en-US" altLang="ja-JP" sz="230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Sendai~Shin-Aomori</a:t>
            </a:r>
            <a:r>
              <a:rPr lang="en-US" altLang="ja-JP" sz="23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), Kyushu, Hokuriku, Hokkaido Shinkansen</a:t>
            </a:r>
          </a:p>
          <a:p>
            <a:pPr marL="0" indent="0">
              <a:buNone/>
            </a:pPr>
            <a:endParaRPr lang="en-US" altLang="ja-JP" sz="23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1" lang="en-US" altLang="ja-JP" sz="23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ja-JP" sz="23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1" lang="ja-JP" altLang="en-US" sz="230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96812D0-B52D-49FC-A12A-631C1CC0F2BF}"/>
              </a:ext>
            </a:extLst>
          </p:cNvPr>
          <p:cNvSpPr txBox="1"/>
          <p:nvPr/>
        </p:nvSpPr>
        <p:spPr>
          <a:xfrm>
            <a:off x="0" y="160332"/>
            <a:ext cx="12032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Part1: How Shinkansen have transformed Japanese railways</a:t>
            </a:r>
            <a:endParaRPr lang="ja-JP" altLang="en-US" sz="3200" b="1" i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301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日本地図の白地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552" y="-1591692"/>
            <a:ext cx="10153128" cy="9289032"/>
          </a:xfrm>
          <a:prstGeom prst="rect">
            <a:avLst/>
          </a:prstGeom>
          <a:noFill/>
          <a:ln>
            <a:solidFill>
              <a:srgbClr val="80008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フリーフォーム 19"/>
          <p:cNvSpPr/>
          <p:nvPr/>
        </p:nvSpPr>
        <p:spPr>
          <a:xfrm>
            <a:off x="4587240" y="4160520"/>
            <a:ext cx="2057400" cy="518160"/>
          </a:xfrm>
          <a:custGeom>
            <a:avLst/>
            <a:gdLst>
              <a:gd name="connsiteX0" fmla="*/ 0 w 2057400"/>
              <a:gd name="connsiteY0" fmla="*/ 518160 h 518160"/>
              <a:gd name="connsiteX1" fmla="*/ 152400 w 2057400"/>
              <a:gd name="connsiteY1" fmla="*/ 381000 h 518160"/>
              <a:gd name="connsiteX2" fmla="*/ 228600 w 2057400"/>
              <a:gd name="connsiteY2" fmla="*/ 335280 h 518160"/>
              <a:gd name="connsiteX3" fmla="*/ 335280 w 2057400"/>
              <a:gd name="connsiteY3" fmla="*/ 304800 h 518160"/>
              <a:gd name="connsiteX4" fmla="*/ 381000 w 2057400"/>
              <a:gd name="connsiteY4" fmla="*/ 289560 h 518160"/>
              <a:gd name="connsiteX5" fmla="*/ 472440 w 2057400"/>
              <a:gd name="connsiteY5" fmla="*/ 228600 h 518160"/>
              <a:gd name="connsiteX6" fmla="*/ 533400 w 2057400"/>
              <a:gd name="connsiteY6" fmla="*/ 152400 h 518160"/>
              <a:gd name="connsiteX7" fmla="*/ 640080 w 2057400"/>
              <a:gd name="connsiteY7" fmla="*/ 243840 h 518160"/>
              <a:gd name="connsiteX8" fmla="*/ 685800 w 2057400"/>
              <a:gd name="connsiteY8" fmla="*/ 320040 h 518160"/>
              <a:gd name="connsiteX9" fmla="*/ 716280 w 2057400"/>
              <a:gd name="connsiteY9" fmla="*/ 335280 h 518160"/>
              <a:gd name="connsiteX10" fmla="*/ 807720 w 2057400"/>
              <a:gd name="connsiteY10" fmla="*/ 381000 h 518160"/>
              <a:gd name="connsiteX11" fmla="*/ 960120 w 2057400"/>
              <a:gd name="connsiteY11" fmla="*/ 457200 h 518160"/>
              <a:gd name="connsiteX12" fmla="*/ 1036320 w 2057400"/>
              <a:gd name="connsiteY12" fmla="*/ 502920 h 518160"/>
              <a:gd name="connsiteX13" fmla="*/ 1188720 w 2057400"/>
              <a:gd name="connsiteY13" fmla="*/ 472440 h 518160"/>
              <a:gd name="connsiteX14" fmla="*/ 1417320 w 2057400"/>
              <a:gd name="connsiteY14" fmla="*/ 396240 h 518160"/>
              <a:gd name="connsiteX15" fmla="*/ 1493520 w 2057400"/>
              <a:gd name="connsiteY15" fmla="*/ 335280 h 518160"/>
              <a:gd name="connsiteX16" fmla="*/ 1524000 w 2057400"/>
              <a:gd name="connsiteY16" fmla="*/ 289560 h 518160"/>
              <a:gd name="connsiteX17" fmla="*/ 1615440 w 2057400"/>
              <a:gd name="connsiteY17" fmla="*/ 289560 h 518160"/>
              <a:gd name="connsiteX18" fmla="*/ 1722120 w 2057400"/>
              <a:gd name="connsiteY18" fmla="*/ 289560 h 518160"/>
              <a:gd name="connsiteX19" fmla="*/ 1752600 w 2057400"/>
              <a:gd name="connsiteY19" fmla="*/ 259080 h 518160"/>
              <a:gd name="connsiteX20" fmla="*/ 1767840 w 2057400"/>
              <a:gd name="connsiteY20" fmla="*/ 198120 h 518160"/>
              <a:gd name="connsiteX21" fmla="*/ 2057400 w 2057400"/>
              <a:gd name="connsiteY21" fmla="*/ 60960 h 518160"/>
              <a:gd name="connsiteX22" fmla="*/ 2057400 w 2057400"/>
              <a:gd name="connsiteY22" fmla="*/ 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57400" h="518160">
                <a:moveTo>
                  <a:pt x="0" y="518160"/>
                </a:moveTo>
                <a:lnTo>
                  <a:pt x="152400" y="381000"/>
                </a:lnTo>
                <a:lnTo>
                  <a:pt x="228600" y="335280"/>
                </a:lnTo>
                <a:lnTo>
                  <a:pt x="335280" y="304800"/>
                </a:lnTo>
                <a:lnTo>
                  <a:pt x="381000" y="289560"/>
                </a:lnTo>
                <a:lnTo>
                  <a:pt x="472440" y="228600"/>
                </a:lnTo>
                <a:lnTo>
                  <a:pt x="533400" y="152400"/>
                </a:lnTo>
                <a:lnTo>
                  <a:pt x="640080" y="243840"/>
                </a:lnTo>
                <a:lnTo>
                  <a:pt x="685800" y="320040"/>
                </a:lnTo>
                <a:lnTo>
                  <a:pt x="716280" y="335280"/>
                </a:lnTo>
                <a:lnTo>
                  <a:pt x="807720" y="381000"/>
                </a:lnTo>
                <a:lnTo>
                  <a:pt x="960120" y="457200"/>
                </a:lnTo>
                <a:lnTo>
                  <a:pt x="1036320" y="502920"/>
                </a:lnTo>
                <a:lnTo>
                  <a:pt x="1188720" y="472440"/>
                </a:lnTo>
                <a:lnTo>
                  <a:pt x="1417320" y="396240"/>
                </a:lnTo>
                <a:lnTo>
                  <a:pt x="1493520" y="335280"/>
                </a:lnTo>
                <a:lnTo>
                  <a:pt x="1524000" y="289560"/>
                </a:lnTo>
                <a:lnTo>
                  <a:pt x="1615440" y="289560"/>
                </a:lnTo>
                <a:lnTo>
                  <a:pt x="1722120" y="289560"/>
                </a:lnTo>
                <a:lnTo>
                  <a:pt x="1752600" y="259080"/>
                </a:lnTo>
                <a:lnTo>
                  <a:pt x="1767840" y="198120"/>
                </a:lnTo>
                <a:lnTo>
                  <a:pt x="2057400" y="60960"/>
                </a:lnTo>
                <a:lnTo>
                  <a:pt x="2057400" y="0"/>
                </a:lnTo>
              </a:path>
            </a:pathLst>
          </a:cu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/>
          </a:p>
        </p:txBody>
      </p:sp>
      <p:sp>
        <p:nvSpPr>
          <p:cNvPr id="24" name="正方形/長方形 23"/>
          <p:cNvSpPr/>
          <p:nvPr/>
        </p:nvSpPr>
        <p:spPr>
          <a:xfrm>
            <a:off x="7452360" y="5181600"/>
            <a:ext cx="4260264" cy="2639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968572" y="5118112"/>
            <a:ext cx="2476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err="1">
                <a:solidFill>
                  <a:schemeClr val="accent2"/>
                </a:solidFill>
              </a:rPr>
              <a:t>Tokaido</a:t>
            </a:r>
            <a:r>
              <a:rPr lang="en-US" altLang="ja-JP" sz="2400" b="1">
                <a:solidFill>
                  <a:schemeClr val="accent2"/>
                </a:solidFill>
              </a:rPr>
              <a:t> S.</a:t>
            </a:r>
            <a:r>
              <a:rPr lang="ja-JP" altLang="en-US" sz="2400"/>
              <a:t> </a:t>
            </a:r>
            <a:r>
              <a:rPr lang="en-US" altLang="ja-JP" sz="2000"/>
              <a:t>1964</a:t>
            </a:r>
            <a:r>
              <a:rPr lang="en-US" altLang="ja-JP" sz="2400"/>
              <a:t> 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0504618" y="-1035496"/>
            <a:ext cx="2291804" cy="6699463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051858" y="5242501"/>
            <a:ext cx="2913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/>
              <a:t>Development of HSR Network in Japan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60663F1-67A2-4931-9E24-B04A230B0870}"/>
              </a:ext>
            </a:extLst>
          </p:cNvPr>
          <p:cNvSpPr txBox="1"/>
          <p:nvPr/>
        </p:nvSpPr>
        <p:spPr>
          <a:xfrm>
            <a:off x="608087" y="699428"/>
            <a:ext cx="54986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/>
              <a:t>Introduced with </a:t>
            </a:r>
          </a:p>
          <a:p>
            <a:r>
              <a:rPr lang="en-US" altLang="ja-JP" sz="2000" b="1">
                <a:solidFill>
                  <a:srgbClr val="0070C0"/>
                </a:solidFill>
              </a:rPr>
              <a:t>(a) D</a:t>
            </a:r>
            <a:r>
              <a:rPr kumimoji="1" lang="en-US" altLang="ja-JP" sz="2000" b="1">
                <a:solidFill>
                  <a:srgbClr val="0070C0"/>
                </a:solidFill>
              </a:rPr>
              <a:t>edicated track</a:t>
            </a:r>
          </a:p>
          <a:p>
            <a:r>
              <a:rPr lang="en-US" altLang="ja-JP" sz="2000" b="1">
                <a:solidFill>
                  <a:srgbClr val="FF0000"/>
                </a:solidFill>
              </a:rPr>
              <a:t>(b) Automatic Train Control (ATC) System </a:t>
            </a:r>
            <a:endParaRPr kumimoji="1" lang="ja-JP" altLang="en-US" sz="2000" b="1">
              <a:solidFill>
                <a:srgbClr val="FF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A93FBF6-42B2-4390-A03E-23DC592E575E}"/>
              </a:ext>
            </a:extLst>
          </p:cNvPr>
          <p:cNvSpPr txBox="1"/>
          <p:nvPr/>
        </p:nvSpPr>
        <p:spPr>
          <a:xfrm>
            <a:off x="3957555" y="4338017"/>
            <a:ext cx="748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>
                <a:solidFill>
                  <a:srgbClr val="FF0000"/>
                </a:solidFill>
              </a:rPr>
              <a:t>Osaka</a:t>
            </a:r>
            <a:endParaRPr kumimoji="1" lang="ja-JP" altLang="en-US" sz="1400">
              <a:solidFill>
                <a:srgbClr val="FF000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E8967B3-1B8C-4BFB-91A0-33C4CC522F67}"/>
              </a:ext>
            </a:extLst>
          </p:cNvPr>
          <p:cNvSpPr txBox="1"/>
          <p:nvPr/>
        </p:nvSpPr>
        <p:spPr>
          <a:xfrm>
            <a:off x="6807742" y="3928963"/>
            <a:ext cx="893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>
                <a:solidFill>
                  <a:srgbClr val="FF0000"/>
                </a:solidFill>
              </a:rPr>
              <a:t>Tokyo</a:t>
            </a:r>
            <a:endParaRPr kumimoji="1" lang="ja-JP" altLang="en-US" sz="1400">
              <a:solidFill>
                <a:srgbClr val="FF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6B462CB-C5E4-47F4-B6ED-41924D78A09E}"/>
              </a:ext>
            </a:extLst>
          </p:cNvPr>
          <p:cNvSpPr txBox="1"/>
          <p:nvPr/>
        </p:nvSpPr>
        <p:spPr>
          <a:xfrm>
            <a:off x="4933039" y="4006413"/>
            <a:ext cx="893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>
                <a:solidFill>
                  <a:srgbClr val="FF0000"/>
                </a:solidFill>
              </a:rPr>
              <a:t>Nagoya</a:t>
            </a:r>
            <a:endParaRPr kumimoji="1" lang="ja-JP" altLang="en-US" sz="1400">
              <a:solidFill>
                <a:srgbClr val="FF0000"/>
              </a:solidFill>
            </a:endParaRPr>
          </a:p>
        </p:txBody>
      </p:sp>
      <p:pic>
        <p:nvPicPr>
          <p:cNvPr id="25" name="Picture 6">
            <a:extLst>
              <a:ext uri="{FF2B5EF4-FFF2-40B4-BE49-F238E27FC236}">
                <a16:creationId xmlns:a16="http://schemas.microsoft.com/office/drawing/2014/main" id="{DE2D43DF-84F1-40B2-8C72-3B5FC8579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245"/>
          <a:stretch>
            <a:fillRect/>
          </a:stretch>
        </p:blipFill>
        <p:spPr bwMode="auto">
          <a:xfrm>
            <a:off x="5652156" y="5593984"/>
            <a:ext cx="1684408" cy="8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フリーフォーム 5">
            <a:extLst>
              <a:ext uri="{FF2B5EF4-FFF2-40B4-BE49-F238E27FC236}">
                <a16:creationId xmlns:a16="http://schemas.microsoft.com/office/drawing/2014/main" id="{6E073785-4A29-43D7-8613-C51B9BE84B4D}"/>
              </a:ext>
            </a:extLst>
          </p:cNvPr>
          <p:cNvSpPr/>
          <p:nvPr/>
        </p:nvSpPr>
        <p:spPr>
          <a:xfrm>
            <a:off x="1920240" y="4587240"/>
            <a:ext cx="2621280" cy="563880"/>
          </a:xfrm>
          <a:custGeom>
            <a:avLst/>
            <a:gdLst>
              <a:gd name="connsiteX0" fmla="*/ 2621280 w 2621280"/>
              <a:gd name="connsiteY0" fmla="*/ 76200 h 563880"/>
              <a:gd name="connsiteX1" fmla="*/ 2621280 w 2621280"/>
              <a:gd name="connsiteY1" fmla="*/ 76200 h 563880"/>
              <a:gd name="connsiteX2" fmla="*/ 2453640 w 2621280"/>
              <a:gd name="connsiteY2" fmla="*/ 45720 h 563880"/>
              <a:gd name="connsiteX3" fmla="*/ 2286000 w 2621280"/>
              <a:gd name="connsiteY3" fmla="*/ 0 h 563880"/>
              <a:gd name="connsiteX4" fmla="*/ 2103120 w 2621280"/>
              <a:gd name="connsiteY4" fmla="*/ 0 h 563880"/>
              <a:gd name="connsiteX5" fmla="*/ 1691640 w 2621280"/>
              <a:gd name="connsiteY5" fmla="*/ 76200 h 563880"/>
              <a:gd name="connsiteX6" fmla="*/ 1280160 w 2621280"/>
              <a:gd name="connsiteY6" fmla="*/ 152400 h 563880"/>
              <a:gd name="connsiteX7" fmla="*/ 1036320 w 2621280"/>
              <a:gd name="connsiteY7" fmla="*/ 152400 h 563880"/>
              <a:gd name="connsiteX8" fmla="*/ 853440 w 2621280"/>
              <a:gd name="connsiteY8" fmla="*/ 259080 h 563880"/>
              <a:gd name="connsiteX9" fmla="*/ 624840 w 2621280"/>
              <a:gd name="connsiteY9" fmla="*/ 320040 h 563880"/>
              <a:gd name="connsiteX10" fmla="*/ 487680 w 2621280"/>
              <a:gd name="connsiteY10" fmla="*/ 320040 h 563880"/>
              <a:gd name="connsiteX11" fmla="*/ 335280 w 2621280"/>
              <a:gd name="connsiteY11" fmla="*/ 350520 h 563880"/>
              <a:gd name="connsiteX12" fmla="*/ 274320 w 2621280"/>
              <a:gd name="connsiteY12" fmla="*/ 487680 h 563880"/>
              <a:gd name="connsiteX13" fmla="*/ 106680 w 2621280"/>
              <a:gd name="connsiteY13" fmla="*/ 533400 h 563880"/>
              <a:gd name="connsiteX14" fmla="*/ 0 w 2621280"/>
              <a:gd name="connsiteY14" fmla="*/ 563880 h 56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21280" h="563880">
                <a:moveTo>
                  <a:pt x="2621280" y="76200"/>
                </a:moveTo>
                <a:lnTo>
                  <a:pt x="2621280" y="76200"/>
                </a:lnTo>
                <a:cubicBezTo>
                  <a:pt x="2472830" y="59706"/>
                  <a:pt x="2525265" y="81532"/>
                  <a:pt x="2453640" y="45720"/>
                </a:cubicBezTo>
                <a:lnTo>
                  <a:pt x="2286000" y="0"/>
                </a:lnTo>
                <a:lnTo>
                  <a:pt x="2103120" y="0"/>
                </a:lnTo>
                <a:lnTo>
                  <a:pt x="1691640" y="76200"/>
                </a:lnTo>
                <a:lnTo>
                  <a:pt x="1280160" y="152400"/>
                </a:lnTo>
                <a:lnTo>
                  <a:pt x="1036320" y="152400"/>
                </a:lnTo>
                <a:lnTo>
                  <a:pt x="853440" y="259080"/>
                </a:lnTo>
                <a:lnTo>
                  <a:pt x="624840" y="320040"/>
                </a:lnTo>
                <a:lnTo>
                  <a:pt x="487680" y="320040"/>
                </a:lnTo>
                <a:lnTo>
                  <a:pt x="335280" y="350520"/>
                </a:lnTo>
                <a:lnTo>
                  <a:pt x="274320" y="487680"/>
                </a:lnTo>
                <a:lnTo>
                  <a:pt x="106680" y="533400"/>
                </a:lnTo>
                <a:lnTo>
                  <a:pt x="0" y="563880"/>
                </a:lnTo>
              </a:path>
            </a:pathLst>
          </a:cu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BA813B7-B649-4F29-BCBD-89ECBDEEC012}"/>
              </a:ext>
            </a:extLst>
          </p:cNvPr>
          <p:cNvSpPr txBox="1"/>
          <p:nvPr/>
        </p:nvSpPr>
        <p:spPr>
          <a:xfrm>
            <a:off x="3850284" y="5357020"/>
            <a:ext cx="2141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>
                <a:solidFill>
                  <a:srgbClr val="002060"/>
                </a:solidFill>
              </a:rPr>
              <a:t>Sanyo S.</a:t>
            </a:r>
            <a:r>
              <a:rPr lang="ja-JP" altLang="en-US" sz="2400">
                <a:solidFill>
                  <a:srgbClr val="002060"/>
                </a:solidFill>
              </a:rPr>
              <a:t> </a:t>
            </a:r>
            <a:r>
              <a:rPr lang="en-US" altLang="ja-JP" sz="2000"/>
              <a:t>1975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DD68011-04CD-4F6B-A6FB-B6AB88195AC6}"/>
              </a:ext>
            </a:extLst>
          </p:cNvPr>
          <p:cNvSpPr txBox="1"/>
          <p:nvPr/>
        </p:nvSpPr>
        <p:spPr>
          <a:xfrm>
            <a:off x="2730496" y="4341883"/>
            <a:ext cx="1134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>
                <a:solidFill>
                  <a:srgbClr val="FF0000"/>
                </a:solidFill>
              </a:rPr>
              <a:t>Hiroshima</a:t>
            </a:r>
            <a:endParaRPr kumimoji="1" lang="ja-JP" altLang="en-US" sz="1400">
              <a:solidFill>
                <a:srgbClr val="FF0000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BBDDA7F-FB5C-417A-901B-167D6A1D4F10}"/>
              </a:ext>
            </a:extLst>
          </p:cNvPr>
          <p:cNvSpPr txBox="1"/>
          <p:nvPr/>
        </p:nvSpPr>
        <p:spPr>
          <a:xfrm>
            <a:off x="1350039" y="4750556"/>
            <a:ext cx="1134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>
                <a:solidFill>
                  <a:srgbClr val="FF0000"/>
                </a:solidFill>
              </a:rPr>
              <a:t>Hakata</a:t>
            </a:r>
            <a:endParaRPr kumimoji="1" lang="ja-JP" altLang="en-US" sz="1400">
              <a:solidFill>
                <a:srgbClr val="FF0000"/>
              </a:solidFill>
            </a:endParaRP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4E6F8991-1644-426C-9CBE-4430F6D66DAC}"/>
              </a:ext>
            </a:extLst>
          </p:cNvPr>
          <p:cNvSpPr/>
          <p:nvPr/>
        </p:nvSpPr>
        <p:spPr>
          <a:xfrm>
            <a:off x="2951870" y="4666187"/>
            <a:ext cx="122416" cy="122400"/>
          </a:xfrm>
          <a:prstGeom prst="ellipse">
            <a:avLst/>
          </a:prstGeom>
          <a:solidFill>
            <a:srgbClr val="FF0000">
              <a:alpha val="30000"/>
            </a:srgb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0" name="フリーフォーム 6">
            <a:extLst>
              <a:ext uri="{FF2B5EF4-FFF2-40B4-BE49-F238E27FC236}">
                <a16:creationId xmlns:a16="http://schemas.microsoft.com/office/drawing/2014/main" id="{ACDF013D-257B-40D2-81D9-AE66FFB60DAF}"/>
              </a:ext>
            </a:extLst>
          </p:cNvPr>
          <p:cNvSpPr/>
          <p:nvPr/>
        </p:nvSpPr>
        <p:spPr>
          <a:xfrm>
            <a:off x="6294120" y="2910840"/>
            <a:ext cx="350520" cy="1249680"/>
          </a:xfrm>
          <a:custGeom>
            <a:avLst/>
            <a:gdLst>
              <a:gd name="connsiteX0" fmla="*/ 381000 w 381000"/>
              <a:gd name="connsiteY0" fmla="*/ 1219200 h 1219200"/>
              <a:gd name="connsiteX1" fmla="*/ 381000 w 381000"/>
              <a:gd name="connsiteY1" fmla="*/ 1219200 h 1219200"/>
              <a:gd name="connsiteX2" fmla="*/ 365760 w 381000"/>
              <a:gd name="connsiteY2" fmla="*/ 1082040 h 1219200"/>
              <a:gd name="connsiteX3" fmla="*/ 350520 w 381000"/>
              <a:gd name="connsiteY3" fmla="*/ 1036320 h 1219200"/>
              <a:gd name="connsiteX4" fmla="*/ 289560 w 381000"/>
              <a:gd name="connsiteY4" fmla="*/ 975360 h 1219200"/>
              <a:gd name="connsiteX5" fmla="*/ 182880 w 381000"/>
              <a:gd name="connsiteY5" fmla="*/ 914400 h 1219200"/>
              <a:gd name="connsiteX6" fmla="*/ 137160 w 381000"/>
              <a:gd name="connsiteY6" fmla="*/ 838200 h 1219200"/>
              <a:gd name="connsiteX7" fmla="*/ 76200 w 381000"/>
              <a:gd name="connsiteY7" fmla="*/ 685800 h 1219200"/>
              <a:gd name="connsiteX8" fmla="*/ 30480 w 381000"/>
              <a:gd name="connsiteY8" fmla="*/ 563880 h 1219200"/>
              <a:gd name="connsiteX9" fmla="*/ 15240 w 381000"/>
              <a:gd name="connsiteY9" fmla="*/ 396240 h 1219200"/>
              <a:gd name="connsiteX10" fmla="*/ 15240 w 381000"/>
              <a:gd name="connsiteY10" fmla="*/ 320040 h 1219200"/>
              <a:gd name="connsiteX11" fmla="*/ 15240 w 381000"/>
              <a:gd name="connsiteY11" fmla="*/ 182880 h 1219200"/>
              <a:gd name="connsiteX12" fmla="*/ 0 w 381000"/>
              <a:gd name="connsiteY12" fmla="*/ 106680 h 1219200"/>
              <a:gd name="connsiteX13" fmla="*/ 0 w 381000"/>
              <a:gd name="connsiteY13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000" h="1219200">
                <a:moveTo>
                  <a:pt x="381000" y="1219200"/>
                </a:moveTo>
                <a:lnTo>
                  <a:pt x="381000" y="1219200"/>
                </a:lnTo>
                <a:cubicBezTo>
                  <a:pt x="375920" y="1173480"/>
                  <a:pt x="373323" y="1127415"/>
                  <a:pt x="365760" y="1082040"/>
                </a:cubicBezTo>
                <a:cubicBezTo>
                  <a:pt x="363119" y="1066194"/>
                  <a:pt x="360555" y="1048864"/>
                  <a:pt x="350520" y="1036320"/>
                </a:cubicBezTo>
                <a:cubicBezTo>
                  <a:pt x="252437" y="913717"/>
                  <a:pt x="339604" y="1075447"/>
                  <a:pt x="289560" y="975360"/>
                </a:cubicBezTo>
                <a:lnTo>
                  <a:pt x="182880" y="914400"/>
                </a:lnTo>
                <a:lnTo>
                  <a:pt x="137160" y="838200"/>
                </a:lnTo>
                <a:lnTo>
                  <a:pt x="76200" y="685800"/>
                </a:lnTo>
                <a:lnTo>
                  <a:pt x="30480" y="563880"/>
                </a:lnTo>
                <a:lnTo>
                  <a:pt x="15240" y="396240"/>
                </a:lnTo>
                <a:lnTo>
                  <a:pt x="15240" y="320040"/>
                </a:lnTo>
                <a:lnTo>
                  <a:pt x="15240" y="182880"/>
                </a:lnTo>
                <a:lnTo>
                  <a:pt x="0" y="106680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/>
          </a:p>
        </p:txBody>
      </p:sp>
      <p:sp>
        <p:nvSpPr>
          <p:cNvPr id="41" name="フリーフォーム 7">
            <a:extLst>
              <a:ext uri="{FF2B5EF4-FFF2-40B4-BE49-F238E27FC236}">
                <a16:creationId xmlns:a16="http://schemas.microsoft.com/office/drawing/2014/main" id="{5E407239-30ED-4611-BF5D-525A22BF72EE}"/>
              </a:ext>
            </a:extLst>
          </p:cNvPr>
          <p:cNvSpPr/>
          <p:nvPr/>
        </p:nvSpPr>
        <p:spPr>
          <a:xfrm>
            <a:off x="6583680" y="1905000"/>
            <a:ext cx="792480" cy="2057400"/>
          </a:xfrm>
          <a:custGeom>
            <a:avLst/>
            <a:gdLst>
              <a:gd name="connsiteX0" fmla="*/ 0 w 838200"/>
              <a:gd name="connsiteY0" fmla="*/ 2057400 h 2057400"/>
              <a:gd name="connsiteX1" fmla="*/ 0 w 838200"/>
              <a:gd name="connsiteY1" fmla="*/ 2057400 h 2057400"/>
              <a:gd name="connsiteX2" fmla="*/ 45720 w 838200"/>
              <a:gd name="connsiteY2" fmla="*/ 1783080 h 2057400"/>
              <a:gd name="connsiteX3" fmla="*/ 76200 w 838200"/>
              <a:gd name="connsiteY3" fmla="*/ 1737360 h 2057400"/>
              <a:gd name="connsiteX4" fmla="*/ 137160 w 838200"/>
              <a:gd name="connsiteY4" fmla="*/ 1630680 h 2057400"/>
              <a:gd name="connsiteX5" fmla="*/ 228600 w 838200"/>
              <a:gd name="connsiteY5" fmla="*/ 1508760 h 2057400"/>
              <a:gd name="connsiteX6" fmla="*/ 365760 w 838200"/>
              <a:gd name="connsiteY6" fmla="*/ 1325880 h 2057400"/>
              <a:gd name="connsiteX7" fmla="*/ 457200 w 838200"/>
              <a:gd name="connsiteY7" fmla="*/ 1173480 h 2057400"/>
              <a:gd name="connsiteX8" fmla="*/ 640080 w 838200"/>
              <a:gd name="connsiteY8" fmla="*/ 777240 h 2057400"/>
              <a:gd name="connsiteX9" fmla="*/ 670560 w 838200"/>
              <a:gd name="connsiteY9" fmla="*/ 685800 h 2057400"/>
              <a:gd name="connsiteX10" fmla="*/ 731520 w 838200"/>
              <a:gd name="connsiteY10" fmla="*/ 563880 h 2057400"/>
              <a:gd name="connsiteX11" fmla="*/ 792480 w 838200"/>
              <a:gd name="connsiteY11" fmla="*/ 304800 h 2057400"/>
              <a:gd name="connsiteX12" fmla="*/ 792480 w 838200"/>
              <a:gd name="connsiteY12" fmla="*/ 167640 h 2057400"/>
              <a:gd name="connsiteX13" fmla="*/ 792480 w 838200"/>
              <a:gd name="connsiteY13" fmla="*/ 167640 h 2057400"/>
              <a:gd name="connsiteX14" fmla="*/ 838200 w 838200"/>
              <a:gd name="connsiteY14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38200" h="2057400">
                <a:moveTo>
                  <a:pt x="0" y="2057400"/>
                </a:moveTo>
                <a:lnTo>
                  <a:pt x="0" y="2057400"/>
                </a:lnTo>
                <a:cubicBezTo>
                  <a:pt x="17908" y="1842502"/>
                  <a:pt x="-4104" y="1932552"/>
                  <a:pt x="45720" y="1783080"/>
                </a:cubicBezTo>
                <a:cubicBezTo>
                  <a:pt x="62566" y="1732541"/>
                  <a:pt x="44896" y="1737360"/>
                  <a:pt x="76200" y="1737360"/>
                </a:cubicBezTo>
                <a:lnTo>
                  <a:pt x="137160" y="1630680"/>
                </a:lnTo>
                <a:lnTo>
                  <a:pt x="228600" y="1508760"/>
                </a:lnTo>
                <a:lnTo>
                  <a:pt x="365760" y="1325880"/>
                </a:lnTo>
                <a:lnTo>
                  <a:pt x="457200" y="1173480"/>
                </a:lnTo>
                <a:lnTo>
                  <a:pt x="640080" y="777240"/>
                </a:lnTo>
                <a:lnTo>
                  <a:pt x="670560" y="685800"/>
                </a:lnTo>
                <a:lnTo>
                  <a:pt x="731520" y="563880"/>
                </a:lnTo>
                <a:lnTo>
                  <a:pt x="792480" y="304800"/>
                </a:lnTo>
                <a:lnTo>
                  <a:pt x="792480" y="167640"/>
                </a:lnTo>
                <a:lnTo>
                  <a:pt x="792480" y="167640"/>
                </a:lnTo>
                <a:lnTo>
                  <a:pt x="838200" y="0"/>
                </a:lnTo>
              </a:path>
            </a:pathLst>
          </a:cu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4370A96-58C9-4A30-88A1-1187B34FD2B1}"/>
              </a:ext>
            </a:extLst>
          </p:cNvPr>
          <p:cNvSpPr txBox="1"/>
          <p:nvPr/>
        </p:nvSpPr>
        <p:spPr>
          <a:xfrm>
            <a:off x="7238986" y="3274088"/>
            <a:ext cx="2345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>
                <a:solidFill>
                  <a:srgbClr val="009900"/>
                </a:solidFill>
              </a:rPr>
              <a:t>Tohoku S.</a:t>
            </a:r>
            <a:r>
              <a:rPr lang="ja-JP" altLang="en-US" sz="2400" b="1">
                <a:solidFill>
                  <a:srgbClr val="009900"/>
                </a:solidFill>
              </a:rPr>
              <a:t> </a:t>
            </a:r>
            <a:r>
              <a:rPr lang="en-US" altLang="ja-JP" sz="2000"/>
              <a:t>1982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BA734A1-851F-4B7D-A6E6-A67FF5C579E7}"/>
              </a:ext>
            </a:extLst>
          </p:cNvPr>
          <p:cNvSpPr txBox="1"/>
          <p:nvPr/>
        </p:nvSpPr>
        <p:spPr>
          <a:xfrm>
            <a:off x="3893788" y="2093516"/>
            <a:ext cx="218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err="1">
                <a:solidFill>
                  <a:srgbClr val="FF00FF"/>
                </a:solidFill>
              </a:rPr>
              <a:t>Joetsu</a:t>
            </a:r>
            <a:r>
              <a:rPr lang="en-US" altLang="ja-JP" sz="2400" b="1">
                <a:solidFill>
                  <a:srgbClr val="FF00FF"/>
                </a:solidFill>
              </a:rPr>
              <a:t> S.</a:t>
            </a:r>
            <a:r>
              <a:rPr lang="ja-JP" altLang="en-US" sz="2400" b="1">
                <a:solidFill>
                  <a:srgbClr val="FF00FF"/>
                </a:solidFill>
              </a:rPr>
              <a:t> </a:t>
            </a:r>
            <a:r>
              <a:rPr lang="en-US" altLang="ja-JP" sz="2000"/>
              <a:t>1982</a:t>
            </a: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0C107A40-AB8A-4EC8-8B16-D02D7669E398}"/>
              </a:ext>
            </a:extLst>
          </p:cNvPr>
          <p:cNvSpPr/>
          <p:nvPr/>
        </p:nvSpPr>
        <p:spPr>
          <a:xfrm>
            <a:off x="6230613" y="2873871"/>
            <a:ext cx="100814" cy="100800"/>
          </a:xfrm>
          <a:prstGeom prst="ellipse">
            <a:avLst/>
          </a:prstGeom>
          <a:solidFill>
            <a:srgbClr val="FF0000">
              <a:alpha val="30000"/>
            </a:srgb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B45F74E1-FDCD-4052-9220-AACA4C7E295B}"/>
              </a:ext>
            </a:extLst>
          </p:cNvPr>
          <p:cNvSpPr/>
          <p:nvPr/>
        </p:nvSpPr>
        <p:spPr>
          <a:xfrm>
            <a:off x="7111978" y="2656568"/>
            <a:ext cx="118816" cy="118800"/>
          </a:xfrm>
          <a:prstGeom prst="ellipse">
            <a:avLst/>
          </a:prstGeom>
          <a:solidFill>
            <a:srgbClr val="FF0000">
              <a:alpha val="30000"/>
            </a:srgb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82FAEA12-0A02-4986-BECE-9A454D0175E7}"/>
              </a:ext>
            </a:extLst>
          </p:cNvPr>
          <p:cNvSpPr txBox="1"/>
          <p:nvPr/>
        </p:nvSpPr>
        <p:spPr>
          <a:xfrm>
            <a:off x="5379851" y="2868158"/>
            <a:ext cx="893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>
                <a:solidFill>
                  <a:srgbClr val="FF0000"/>
                </a:solidFill>
              </a:rPr>
              <a:t>Niigata</a:t>
            </a:r>
            <a:endParaRPr kumimoji="1" lang="ja-JP" altLang="en-US" sz="1400">
              <a:solidFill>
                <a:srgbClr val="FF0000"/>
              </a:solidFill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2EEE886-BCA6-4A0C-8044-CD2E77537E10}"/>
              </a:ext>
            </a:extLst>
          </p:cNvPr>
          <p:cNvSpPr txBox="1"/>
          <p:nvPr/>
        </p:nvSpPr>
        <p:spPr>
          <a:xfrm>
            <a:off x="7280908" y="2631539"/>
            <a:ext cx="893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>
                <a:solidFill>
                  <a:srgbClr val="FF0000"/>
                </a:solidFill>
              </a:rPr>
              <a:t>Sendai</a:t>
            </a:r>
            <a:endParaRPr kumimoji="1" lang="ja-JP" altLang="en-US" sz="1400">
              <a:solidFill>
                <a:srgbClr val="FF0000"/>
              </a:solidFill>
            </a:endParaRPr>
          </a:p>
        </p:txBody>
      </p:sp>
      <p:sp>
        <p:nvSpPr>
          <p:cNvPr id="48" name="フリーフォーム 8">
            <a:extLst>
              <a:ext uri="{FF2B5EF4-FFF2-40B4-BE49-F238E27FC236}">
                <a16:creationId xmlns:a16="http://schemas.microsoft.com/office/drawing/2014/main" id="{25684137-C602-4661-92DD-8C65D08B3ADA}"/>
              </a:ext>
            </a:extLst>
          </p:cNvPr>
          <p:cNvSpPr/>
          <p:nvPr/>
        </p:nvSpPr>
        <p:spPr>
          <a:xfrm>
            <a:off x="7117080" y="1325880"/>
            <a:ext cx="274320" cy="579120"/>
          </a:xfrm>
          <a:custGeom>
            <a:avLst/>
            <a:gdLst>
              <a:gd name="connsiteX0" fmla="*/ 274320 w 274320"/>
              <a:gd name="connsiteY0" fmla="*/ 579120 h 579120"/>
              <a:gd name="connsiteX1" fmla="*/ 274320 w 274320"/>
              <a:gd name="connsiteY1" fmla="*/ 518160 h 579120"/>
              <a:gd name="connsiteX2" fmla="*/ 274320 w 274320"/>
              <a:gd name="connsiteY2" fmla="*/ 335280 h 579120"/>
              <a:gd name="connsiteX3" fmla="*/ 213360 w 274320"/>
              <a:gd name="connsiteY3" fmla="*/ 167640 h 579120"/>
              <a:gd name="connsiteX4" fmla="*/ 182880 w 274320"/>
              <a:gd name="connsiteY4" fmla="*/ 60960 h 579120"/>
              <a:gd name="connsiteX5" fmla="*/ 121920 w 274320"/>
              <a:gd name="connsiteY5" fmla="*/ 15240 h 579120"/>
              <a:gd name="connsiteX6" fmla="*/ 0 w 274320"/>
              <a:gd name="connsiteY6" fmla="*/ 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" h="579120">
                <a:moveTo>
                  <a:pt x="274320" y="579120"/>
                </a:moveTo>
                <a:lnTo>
                  <a:pt x="274320" y="518160"/>
                </a:lnTo>
                <a:lnTo>
                  <a:pt x="274320" y="335280"/>
                </a:lnTo>
                <a:lnTo>
                  <a:pt x="213360" y="167640"/>
                </a:lnTo>
                <a:lnTo>
                  <a:pt x="182880" y="60960"/>
                </a:lnTo>
                <a:lnTo>
                  <a:pt x="121920" y="15240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/>
          </a:p>
        </p:txBody>
      </p:sp>
      <p:sp>
        <p:nvSpPr>
          <p:cNvPr id="49" name="フリーフォーム 9">
            <a:extLst>
              <a:ext uri="{FF2B5EF4-FFF2-40B4-BE49-F238E27FC236}">
                <a16:creationId xmlns:a16="http://schemas.microsoft.com/office/drawing/2014/main" id="{6273E000-C6D3-410F-9A3A-F028E8E9A3D3}"/>
              </a:ext>
            </a:extLst>
          </p:cNvPr>
          <p:cNvSpPr/>
          <p:nvPr/>
        </p:nvSpPr>
        <p:spPr>
          <a:xfrm>
            <a:off x="1798321" y="5181600"/>
            <a:ext cx="213417" cy="1082040"/>
          </a:xfrm>
          <a:custGeom>
            <a:avLst/>
            <a:gdLst>
              <a:gd name="connsiteX0" fmla="*/ 45720 w 213417"/>
              <a:gd name="connsiteY0" fmla="*/ 0 h 1082040"/>
              <a:gd name="connsiteX1" fmla="*/ 45720 w 213417"/>
              <a:gd name="connsiteY1" fmla="*/ 0 h 1082040"/>
              <a:gd name="connsiteX2" fmla="*/ 76200 w 213417"/>
              <a:gd name="connsiteY2" fmla="*/ 167640 h 1082040"/>
              <a:gd name="connsiteX3" fmla="*/ 76200 w 213417"/>
              <a:gd name="connsiteY3" fmla="*/ 167640 h 1082040"/>
              <a:gd name="connsiteX4" fmla="*/ 167640 w 213417"/>
              <a:gd name="connsiteY4" fmla="*/ 320040 h 1082040"/>
              <a:gd name="connsiteX5" fmla="*/ 213360 w 213417"/>
              <a:gd name="connsiteY5" fmla="*/ 472440 h 1082040"/>
              <a:gd name="connsiteX6" fmla="*/ 213360 w 213417"/>
              <a:gd name="connsiteY6" fmla="*/ 502920 h 1082040"/>
              <a:gd name="connsiteX7" fmla="*/ 213360 w 213417"/>
              <a:gd name="connsiteY7" fmla="*/ 640080 h 1082040"/>
              <a:gd name="connsiteX8" fmla="*/ 213360 w 213417"/>
              <a:gd name="connsiteY8" fmla="*/ 670560 h 1082040"/>
              <a:gd name="connsiteX9" fmla="*/ 0 w 213417"/>
              <a:gd name="connsiteY9" fmla="*/ 868680 h 1082040"/>
              <a:gd name="connsiteX10" fmla="*/ 91440 w 213417"/>
              <a:gd name="connsiteY10" fmla="*/ 1082040 h 108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3417" h="1082040">
                <a:moveTo>
                  <a:pt x="45720" y="0"/>
                </a:moveTo>
                <a:lnTo>
                  <a:pt x="45720" y="0"/>
                </a:lnTo>
                <a:cubicBezTo>
                  <a:pt x="62214" y="148450"/>
                  <a:pt x="40388" y="96015"/>
                  <a:pt x="76200" y="167640"/>
                </a:cubicBezTo>
                <a:lnTo>
                  <a:pt x="76200" y="167640"/>
                </a:lnTo>
                <a:lnTo>
                  <a:pt x="167640" y="320040"/>
                </a:lnTo>
                <a:cubicBezTo>
                  <a:pt x="216927" y="451473"/>
                  <a:pt x="213360" y="398556"/>
                  <a:pt x="213360" y="472440"/>
                </a:cubicBezTo>
                <a:lnTo>
                  <a:pt x="213360" y="502920"/>
                </a:lnTo>
                <a:lnTo>
                  <a:pt x="213360" y="640080"/>
                </a:lnTo>
                <a:lnTo>
                  <a:pt x="213360" y="670560"/>
                </a:lnTo>
                <a:lnTo>
                  <a:pt x="0" y="868680"/>
                </a:lnTo>
                <a:lnTo>
                  <a:pt x="91440" y="1082040"/>
                </a:lnTo>
              </a:path>
            </a:pathLst>
          </a:custGeom>
          <a:noFill/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/>
          </a:p>
        </p:txBody>
      </p:sp>
      <p:sp>
        <p:nvSpPr>
          <p:cNvPr id="50" name="フリーフォーム 11">
            <a:extLst>
              <a:ext uri="{FF2B5EF4-FFF2-40B4-BE49-F238E27FC236}">
                <a16:creationId xmlns:a16="http://schemas.microsoft.com/office/drawing/2014/main" id="{309D714A-62B6-43F7-BF56-2FABB2A7E194}"/>
              </a:ext>
            </a:extLst>
          </p:cNvPr>
          <p:cNvSpPr/>
          <p:nvPr/>
        </p:nvSpPr>
        <p:spPr>
          <a:xfrm>
            <a:off x="5930124" y="3608450"/>
            <a:ext cx="455436" cy="201550"/>
          </a:xfrm>
          <a:custGeom>
            <a:avLst/>
            <a:gdLst>
              <a:gd name="connsiteX0" fmla="*/ 502920 w 502920"/>
              <a:gd name="connsiteY0" fmla="*/ 15240 h 121920"/>
              <a:gd name="connsiteX1" fmla="*/ 411480 w 502920"/>
              <a:gd name="connsiteY1" fmla="*/ 91440 h 121920"/>
              <a:gd name="connsiteX2" fmla="*/ 274320 w 502920"/>
              <a:gd name="connsiteY2" fmla="*/ 91440 h 121920"/>
              <a:gd name="connsiteX3" fmla="*/ 137160 w 502920"/>
              <a:gd name="connsiteY3" fmla="*/ 121920 h 121920"/>
              <a:gd name="connsiteX4" fmla="*/ 91440 w 502920"/>
              <a:gd name="connsiteY4" fmla="*/ 106680 h 121920"/>
              <a:gd name="connsiteX5" fmla="*/ 45720 w 502920"/>
              <a:gd name="connsiteY5" fmla="*/ 76200 h 121920"/>
              <a:gd name="connsiteX6" fmla="*/ 0 w 502920"/>
              <a:gd name="connsiteY6" fmla="*/ 0 h 12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2920" h="121920">
                <a:moveTo>
                  <a:pt x="502920" y="15240"/>
                </a:moveTo>
                <a:lnTo>
                  <a:pt x="411480" y="91440"/>
                </a:lnTo>
                <a:lnTo>
                  <a:pt x="274320" y="91440"/>
                </a:lnTo>
                <a:lnTo>
                  <a:pt x="137160" y="121920"/>
                </a:lnTo>
                <a:lnTo>
                  <a:pt x="91440" y="106680"/>
                </a:lnTo>
                <a:lnTo>
                  <a:pt x="45720" y="76200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/>
          </a:p>
        </p:txBody>
      </p:sp>
      <p:sp>
        <p:nvSpPr>
          <p:cNvPr id="51" name="フリーフォーム 12">
            <a:extLst>
              <a:ext uri="{FF2B5EF4-FFF2-40B4-BE49-F238E27FC236}">
                <a16:creationId xmlns:a16="http://schemas.microsoft.com/office/drawing/2014/main" id="{9E3EA2E4-367F-4F7E-B227-593BF3E206BC}"/>
              </a:ext>
            </a:extLst>
          </p:cNvPr>
          <p:cNvSpPr/>
          <p:nvPr/>
        </p:nvSpPr>
        <p:spPr>
          <a:xfrm rot="766366">
            <a:off x="5147794" y="3403611"/>
            <a:ext cx="774635" cy="498184"/>
          </a:xfrm>
          <a:custGeom>
            <a:avLst/>
            <a:gdLst>
              <a:gd name="connsiteX0" fmla="*/ 990600 w 1005840"/>
              <a:gd name="connsiteY0" fmla="*/ 289560 h 762000"/>
              <a:gd name="connsiteX1" fmla="*/ 990600 w 1005840"/>
              <a:gd name="connsiteY1" fmla="*/ 137160 h 762000"/>
              <a:gd name="connsiteX2" fmla="*/ 1005840 w 1005840"/>
              <a:gd name="connsiteY2" fmla="*/ 45720 h 762000"/>
              <a:gd name="connsiteX3" fmla="*/ 944880 w 1005840"/>
              <a:gd name="connsiteY3" fmla="*/ 0 h 762000"/>
              <a:gd name="connsiteX4" fmla="*/ 807720 w 1005840"/>
              <a:gd name="connsiteY4" fmla="*/ 60960 h 762000"/>
              <a:gd name="connsiteX5" fmla="*/ 716280 w 1005840"/>
              <a:gd name="connsiteY5" fmla="*/ 91440 h 762000"/>
              <a:gd name="connsiteX6" fmla="*/ 594360 w 1005840"/>
              <a:gd name="connsiteY6" fmla="*/ 121920 h 762000"/>
              <a:gd name="connsiteX7" fmla="*/ 533400 w 1005840"/>
              <a:gd name="connsiteY7" fmla="*/ 152400 h 762000"/>
              <a:gd name="connsiteX8" fmla="*/ 457200 w 1005840"/>
              <a:gd name="connsiteY8" fmla="*/ 182880 h 762000"/>
              <a:gd name="connsiteX9" fmla="*/ 335280 w 1005840"/>
              <a:gd name="connsiteY9" fmla="*/ 289560 h 762000"/>
              <a:gd name="connsiteX10" fmla="*/ 274320 w 1005840"/>
              <a:gd name="connsiteY10" fmla="*/ 320040 h 762000"/>
              <a:gd name="connsiteX11" fmla="*/ 213360 w 1005840"/>
              <a:gd name="connsiteY11" fmla="*/ 350520 h 762000"/>
              <a:gd name="connsiteX12" fmla="*/ 137160 w 1005840"/>
              <a:gd name="connsiteY12" fmla="*/ 441960 h 762000"/>
              <a:gd name="connsiteX13" fmla="*/ 76200 w 1005840"/>
              <a:gd name="connsiteY13" fmla="*/ 518160 h 762000"/>
              <a:gd name="connsiteX14" fmla="*/ 60960 w 1005840"/>
              <a:gd name="connsiteY14" fmla="*/ 609600 h 762000"/>
              <a:gd name="connsiteX15" fmla="*/ 60960 w 1005840"/>
              <a:gd name="connsiteY15" fmla="*/ 670560 h 762000"/>
              <a:gd name="connsiteX16" fmla="*/ 0 w 1005840"/>
              <a:gd name="connsiteY16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5840" h="762000">
                <a:moveTo>
                  <a:pt x="990600" y="289560"/>
                </a:moveTo>
                <a:lnTo>
                  <a:pt x="990600" y="137160"/>
                </a:lnTo>
                <a:lnTo>
                  <a:pt x="1005840" y="45720"/>
                </a:lnTo>
                <a:lnTo>
                  <a:pt x="944880" y="0"/>
                </a:lnTo>
                <a:lnTo>
                  <a:pt x="807720" y="60960"/>
                </a:lnTo>
                <a:lnTo>
                  <a:pt x="716280" y="91440"/>
                </a:lnTo>
                <a:lnTo>
                  <a:pt x="594360" y="121920"/>
                </a:lnTo>
                <a:lnTo>
                  <a:pt x="533400" y="152400"/>
                </a:lnTo>
                <a:lnTo>
                  <a:pt x="457200" y="182880"/>
                </a:lnTo>
                <a:lnTo>
                  <a:pt x="335280" y="289560"/>
                </a:lnTo>
                <a:lnTo>
                  <a:pt x="274320" y="320040"/>
                </a:lnTo>
                <a:lnTo>
                  <a:pt x="213360" y="350520"/>
                </a:lnTo>
                <a:lnTo>
                  <a:pt x="137160" y="441960"/>
                </a:lnTo>
                <a:lnTo>
                  <a:pt x="76200" y="518160"/>
                </a:lnTo>
                <a:lnTo>
                  <a:pt x="60960" y="609600"/>
                </a:lnTo>
                <a:lnTo>
                  <a:pt x="60960" y="670560"/>
                </a:lnTo>
                <a:lnTo>
                  <a:pt x="0" y="762000"/>
                </a:lnTo>
              </a:path>
            </a:pathLst>
          </a:custGeom>
          <a:noFill/>
          <a:ln w="57150">
            <a:solidFill>
              <a:srgbClr val="80008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F934602-0AEC-4811-BB49-11FB63D394B1}"/>
              </a:ext>
            </a:extLst>
          </p:cNvPr>
          <p:cNvSpPr txBox="1"/>
          <p:nvPr/>
        </p:nvSpPr>
        <p:spPr>
          <a:xfrm>
            <a:off x="7709664" y="950893"/>
            <a:ext cx="24144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>
                <a:solidFill>
                  <a:srgbClr val="800080"/>
                </a:solidFill>
              </a:rPr>
              <a:t>Tohoku S.</a:t>
            </a:r>
            <a:r>
              <a:rPr lang="ja-JP" altLang="en-US" sz="2400" b="1">
                <a:solidFill>
                  <a:srgbClr val="009900"/>
                </a:solidFill>
              </a:rPr>
              <a:t> </a:t>
            </a:r>
            <a:r>
              <a:rPr lang="en-US" altLang="ja-JP" sz="2000"/>
              <a:t>2011</a:t>
            </a:r>
          </a:p>
          <a:p>
            <a:r>
              <a:rPr lang="en-US" altLang="ja-JP"/>
              <a:t>(till Hachinohe 2002)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0D164551-0E00-49BC-9DD2-1F41ADA00EA9}"/>
              </a:ext>
            </a:extLst>
          </p:cNvPr>
          <p:cNvSpPr txBox="1"/>
          <p:nvPr/>
        </p:nvSpPr>
        <p:spPr>
          <a:xfrm>
            <a:off x="2496895" y="2721483"/>
            <a:ext cx="23663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>
                <a:solidFill>
                  <a:srgbClr val="800080"/>
                </a:solidFill>
              </a:rPr>
              <a:t>Hokuriku S.</a:t>
            </a:r>
            <a:r>
              <a:rPr lang="ja-JP" altLang="en-US" sz="2400" b="1">
                <a:solidFill>
                  <a:srgbClr val="009900"/>
                </a:solidFill>
              </a:rPr>
              <a:t> </a:t>
            </a:r>
            <a:endParaRPr lang="en-US" altLang="ja-JP" sz="2400" b="1">
              <a:solidFill>
                <a:srgbClr val="009900"/>
              </a:solidFill>
            </a:endParaRPr>
          </a:p>
          <a:p>
            <a:r>
              <a:rPr lang="en-US" altLang="ja-JP"/>
              <a:t>(till Kanazawa 2015)</a:t>
            </a:r>
            <a:br>
              <a:rPr lang="en-US" altLang="ja-JP"/>
            </a:br>
            <a:r>
              <a:rPr lang="en-US" altLang="ja-JP"/>
              <a:t>(till Osaka; </a:t>
            </a:r>
            <a:r>
              <a:rPr lang="en-US" altLang="ja-JP" err="1"/>
              <a:t>u.c.</a:t>
            </a:r>
            <a:r>
              <a:rPr lang="en-US" altLang="ja-JP"/>
              <a:t>)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3E86F37-C464-4926-B644-3EA627B01BBB}"/>
              </a:ext>
            </a:extLst>
          </p:cNvPr>
          <p:cNvSpPr txBox="1"/>
          <p:nvPr/>
        </p:nvSpPr>
        <p:spPr>
          <a:xfrm>
            <a:off x="2341594" y="6060338"/>
            <a:ext cx="49856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>
                <a:solidFill>
                  <a:srgbClr val="800080"/>
                </a:solidFill>
              </a:rPr>
              <a:t>Kyushu S.</a:t>
            </a:r>
            <a:r>
              <a:rPr lang="ja-JP" altLang="en-US" sz="2400" b="1">
                <a:solidFill>
                  <a:srgbClr val="009900"/>
                </a:solidFill>
              </a:rPr>
              <a:t> </a:t>
            </a:r>
            <a:r>
              <a:rPr lang="en-US" altLang="ja-JP" sz="2000"/>
              <a:t>2011 </a:t>
            </a:r>
            <a:r>
              <a:rPr lang="en-US" altLang="ja-JP"/>
              <a:t>(South-most  part 2004)</a:t>
            </a:r>
          </a:p>
          <a:p>
            <a:r>
              <a:rPr lang="en-US" altLang="ja-JP"/>
              <a:t>                        </a:t>
            </a:r>
            <a:r>
              <a:rPr lang="en-US" altLang="ja-JP" err="1"/>
              <a:t>u.c.</a:t>
            </a:r>
            <a:r>
              <a:rPr lang="en-US" altLang="ja-JP"/>
              <a:t> (West)</a:t>
            </a:r>
          </a:p>
        </p:txBody>
      </p:sp>
      <p:sp>
        <p:nvSpPr>
          <p:cNvPr id="55" name="フリーフォーム 38">
            <a:extLst>
              <a:ext uri="{FF2B5EF4-FFF2-40B4-BE49-F238E27FC236}">
                <a16:creationId xmlns:a16="http://schemas.microsoft.com/office/drawing/2014/main" id="{776F278F-3EB4-475E-904F-E92F9393F096}"/>
              </a:ext>
            </a:extLst>
          </p:cNvPr>
          <p:cNvSpPr/>
          <p:nvPr/>
        </p:nvSpPr>
        <p:spPr>
          <a:xfrm>
            <a:off x="6965816" y="743761"/>
            <a:ext cx="152400" cy="611872"/>
          </a:xfrm>
          <a:custGeom>
            <a:avLst/>
            <a:gdLst>
              <a:gd name="connsiteX0" fmla="*/ 182880 w 182880"/>
              <a:gd name="connsiteY0" fmla="*/ 472440 h 472440"/>
              <a:gd name="connsiteX1" fmla="*/ 182880 w 182880"/>
              <a:gd name="connsiteY1" fmla="*/ 472440 h 472440"/>
              <a:gd name="connsiteX2" fmla="*/ 30480 w 182880"/>
              <a:gd name="connsiteY2" fmla="*/ 335280 h 472440"/>
              <a:gd name="connsiteX3" fmla="*/ 0 w 182880"/>
              <a:gd name="connsiteY3" fmla="*/ 243840 h 472440"/>
              <a:gd name="connsiteX4" fmla="*/ 0 w 182880"/>
              <a:gd name="connsiteY4" fmla="*/ 152400 h 472440"/>
              <a:gd name="connsiteX5" fmla="*/ 60960 w 182880"/>
              <a:gd name="connsiteY5" fmla="*/ 60960 h 472440"/>
              <a:gd name="connsiteX6" fmla="*/ 60960 w 182880"/>
              <a:gd name="connsiteY6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" h="472440">
                <a:moveTo>
                  <a:pt x="182880" y="472440"/>
                </a:moveTo>
                <a:lnTo>
                  <a:pt x="182880" y="472440"/>
                </a:lnTo>
                <a:lnTo>
                  <a:pt x="30480" y="335280"/>
                </a:lnTo>
                <a:lnTo>
                  <a:pt x="0" y="243840"/>
                </a:lnTo>
                <a:lnTo>
                  <a:pt x="0" y="152400"/>
                </a:lnTo>
                <a:lnTo>
                  <a:pt x="60960" y="60960"/>
                </a:lnTo>
                <a:lnTo>
                  <a:pt x="60960" y="0"/>
                </a:lnTo>
              </a:path>
            </a:pathLst>
          </a:custGeom>
          <a:noFill/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A5677816-5441-4B93-A8B9-043FDCB02C93}"/>
              </a:ext>
            </a:extLst>
          </p:cNvPr>
          <p:cNvSpPr txBox="1"/>
          <p:nvPr/>
        </p:nvSpPr>
        <p:spPr>
          <a:xfrm>
            <a:off x="3982042" y="3535416"/>
            <a:ext cx="1228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>
                <a:solidFill>
                  <a:srgbClr val="FF0000"/>
                </a:solidFill>
              </a:rPr>
              <a:t>Kanazawa</a:t>
            </a:r>
            <a:endParaRPr kumimoji="1" lang="ja-JP" altLang="en-US" sz="1400">
              <a:solidFill>
                <a:srgbClr val="FF0000"/>
              </a:solidFill>
            </a:endParaRPr>
          </a:p>
        </p:txBody>
      </p:sp>
      <p:sp>
        <p:nvSpPr>
          <p:cNvPr id="58" name="フリーフォーム 14">
            <a:extLst>
              <a:ext uri="{FF2B5EF4-FFF2-40B4-BE49-F238E27FC236}">
                <a16:creationId xmlns:a16="http://schemas.microsoft.com/office/drawing/2014/main" id="{156286C4-EC9B-4741-90C2-D405B103BE6C}"/>
              </a:ext>
            </a:extLst>
          </p:cNvPr>
          <p:cNvSpPr/>
          <p:nvPr/>
        </p:nvSpPr>
        <p:spPr>
          <a:xfrm>
            <a:off x="6918960" y="121920"/>
            <a:ext cx="533400" cy="1188720"/>
          </a:xfrm>
          <a:custGeom>
            <a:avLst/>
            <a:gdLst>
              <a:gd name="connsiteX0" fmla="*/ 167640 w 533400"/>
              <a:gd name="connsiteY0" fmla="*/ 1188720 h 1188720"/>
              <a:gd name="connsiteX1" fmla="*/ 91440 w 533400"/>
              <a:gd name="connsiteY1" fmla="*/ 1097280 h 1188720"/>
              <a:gd name="connsiteX2" fmla="*/ 60960 w 533400"/>
              <a:gd name="connsiteY2" fmla="*/ 1005840 h 1188720"/>
              <a:gd name="connsiteX3" fmla="*/ 30480 w 533400"/>
              <a:gd name="connsiteY3" fmla="*/ 868680 h 1188720"/>
              <a:gd name="connsiteX4" fmla="*/ 30480 w 533400"/>
              <a:gd name="connsiteY4" fmla="*/ 746760 h 1188720"/>
              <a:gd name="connsiteX5" fmla="*/ 91440 w 533400"/>
              <a:gd name="connsiteY5" fmla="*/ 670560 h 1188720"/>
              <a:gd name="connsiteX6" fmla="*/ 91440 w 533400"/>
              <a:gd name="connsiteY6" fmla="*/ 594360 h 1188720"/>
              <a:gd name="connsiteX7" fmla="*/ 30480 w 533400"/>
              <a:gd name="connsiteY7" fmla="*/ 487680 h 1188720"/>
              <a:gd name="connsiteX8" fmla="*/ 0 w 533400"/>
              <a:gd name="connsiteY8" fmla="*/ 335280 h 1188720"/>
              <a:gd name="connsiteX9" fmla="*/ 60960 w 533400"/>
              <a:gd name="connsiteY9" fmla="*/ 243840 h 1188720"/>
              <a:gd name="connsiteX10" fmla="*/ 182880 w 533400"/>
              <a:gd name="connsiteY10" fmla="*/ 152400 h 1188720"/>
              <a:gd name="connsiteX11" fmla="*/ 411480 w 533400"/>
              <a:gd name="connsiteY11" fmla="*/ 76200 h 1188720"/>
              <a:gd name="connsiteX12" fmla="*/ 533400 w 533400"/>
              <a:gd name="connsiteY12" fmla="*/ 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3400" h="1188720">
                <a:moveTo>
                  <a:pt x="167640" y="1188720"/>
                </a:moveTo>
                <a:lnTo>
                  <a:pt x="91440" y="1097280"/>
                </a:lnTo>
                <a:lnTo>
                  <a:pt x="60960" y="1005840"/>
                </a:lnTo>
                <a:lnTo>
                  <a:pt x="30480" y="868680"/>
                </a:lnTo>
                <a:lnTo>
                  <a:pt x="30480" y="746760"/>
                </a:lnTo>
                <a:lnTo>
                  <a:pt x="91440" y="670560"/>
                </a:lnTo>
                <a:lnTo>
                  <a:pt x="91440" y="594360"/>
                </a:lnTo>
                <a:lnTo>
                  <a:pt x="30480" y="487680"/>
                </a:lnTo>
                <a:lnTo>
                  <a:pt x="0" y="335280"/>
                </a:lnTo>
                <a:lnTo>
                  <a:pt x="60960" y="243840"/>
                </a:lnTo>
                <a:lnTo>
                  <a:pt x="182880" y="152400"/>
                </a:lnTo>
                <a:lnTo>
                  <a:pt x="411480" y="76200"/>
                </a:lnTo>
                <a:lnTo>
                  <a:pt x="533400" y="0"/>
                </a:lnTo>
              </a:path>
            </a:pathLst>
          </a:custGeom>
          <a:noFill/>
          <a:ln w="57150">
            <a:solidFill>
              <a:srgbClr val="8000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/>
          </a:p>
        </p:txBody>
      </p:sp>
      <p:sp>
        <p:nvSpPr>
          <p:cNvPr id="59" name="フリーフォーム 15">
            <a:extLst>
              <a:ext uri="{FF2B5EF4-FFF2-40B4-BE49-F238E27FC236}">
                <a16:creationId xmlns:a16="http://schemas.microsoft.com/office/drawing/2014/main" id="{A9B9B5BF-A6DC-4ED4-B5B2-DA3F937C001D}"/>
              </a:ext>
            </a:extLst>
          </p:cNvPr>
          <p:cNvSpPr/>
          <p:nvPr/>
        </p:nvSpPr>
        <p:spPr>
          <a:xfrm>
            <a:off x="1540359" y="5249035"/>
            <a:ext cx="290951" cy="414932"/>
          </a:xfrm>
          <a:custGeom>
            <a:avLst/>
            <a:gdLst>
              <a:gd name="connsiteX0" fmla="*/ 243840 w 243840"/>
              <a:gd name="connsiteY0" fmla="*/ 0 h 243840"/>
              <a:gd name="connsiteX1" fmla="*/ 167640 w 243840"/>
              <a:gd name="connsiteY1" fmla="*/ 30480 h 243840"/>
              <a:gd name="connsiteX2" fmla="*/ 91440 w 243840"/>
              <a:gd name="connsiteY2" fmla="*/ 45720 h 243840"/>
              <a:gd name="connsiteX3" fmla="*/ 60960 w 243840"/>
              <a:gd name="connsiteY3" fmla="*/ 106680 h 243840"/>
              <a:gd name="connsiteX4" fmla="*/ 45720 w 243840"/>
              <a:gd name="connsiteY4" fmla="*/ 198120 h 243840"/>
              <a:gd name="connsiteX5" fmla="*/ 30480 w 243840"/>
              <a:gd name="connsiteY5" fmla="*/ 243840 h 243840"/>
              <a:gd name="connsiteX6" fmla="*/ 0 w 243840"/>
              <a:gd name="connsiteY6" fmla="*/ 228600 h 243840"/>
              <a:gd name="connsiteX7" fmla="*/ 0 w 243840"/>
              <a:gd name="connsiteY7" fmla="*/ 228600 h 24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840" h="243840">
                <a:moveTo>
                  <a:pt x="243840" y="0"/>
                </a:moveTo>
                <a:lnTo>
                  <a:pt x="167640" y="30480"/>
                </a:lnTo>
                <a:lnTo>
                  <a:pt x="91440" y="45720"/>
                </a:lnTo>
                <a:lnTo>
                  <a:pt x="60960" y="106680"/>
                </a:lnTo>
                <a:lnTo>
                  <a:pt x="45720" y="198120"/>
                </a:lnTo>
                <a:lnTo>
                  <a:pt x="30480" y="243840"/>
                </a:lnTo>
                <a:lnTo>
                  <a:pt x="0" y="228600"/>
                </a:lnTo>
                <a:lnTo>
                  <a:pt x="0" y="228600"/>
                </a:lnTo>
              </a:path>
            </a:pathLst>
          </a:custGeom>
          <a:noFill/>
          <a:ln w="57150">
            <a:solidFill>
              <a:srgbClr val="8000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DA12A870-8962-4301-8B32-343E2C09C4FA}"/>
              </a:ext>
            </a:extLst>
          </p:cNvPr>
          <p:cNvSpPr txBox="1"/>
          <p:nvPr/>
        </p:nvSpPr>
        <p:spPr>
          <a:xfrm>
            <a:off x="3407972" y="60850"/>
            <a:ext cx="27991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>
                <a:solidFill>
                  <a:srgbClr val="800080"/>
                </a:solidFill>
              </a:rPr>
              <a:t>    Hokkaido S.</a:t>
            </a:r>
            <a:r>
              <a:rPr lang="ja-JP" altLang="en-US" sz="2400" b="1">
                <a:solidFill>
                  <a:srgbClr val="009900"/>
                </a:solidFill>
              </a:rPr>
              <a:t> </a:t>
            </a:r>
            <a:endParaRPr lang="en-US" altLang="ja-JP" sz="2400" b="1">
              <a:solidFill>
                <a:srgbClr val="009900"/>
              </a:solidFill>
            </a:endParaRPr>
          </a:p>
          <a:p>
            <a:r>
              <a:rPr lang="en-US" altLang="ja-JP" b="1">
                <a:solidFill>
                  <a:srgbClr val="009900"/>
                </a:solidFill>
              </a:rPr>
              <a:t> </a:t>
            </a:r>
            <a:r>
              <a:rPr lang="en-US" altLang="ja-JP" err="1"/>
              <a:t>u.c.</a:t>
            </a:r>
            <a:r>
              <a:rPr lang="en-US" altLang="ja-JP"/>
              <a:t> (till Hakodate 2016)</a:t>
            </a:r>
          </a:p>
        </p:txBody>
      </p:sp>
      <p:sp>
        <p:nvSpPr>
          <p:cNvPr id="62" name="フリーフォーム 37">
            <a:extLst>
              <a:ext uri="{FF2B5EF4-FFF2-40B4-BE49-F238E27FC236}">
                <a16:creationId xmlns:a16="http://schemas.microsoft.com/office/drawing/2014/main" id="{8B8E9FA4-4299-41E9-8BA2-28D497193228}"/>
              </a:ext>
            </a:extLst>
          </p:cNvPr>
          <p:cNvSpPr/>
          <p:nvPr/>
        </p:nvSpPr>
        <p:spPr>
          <a:xfrm rot="6674665" flipH="1" flipV="1">
            <a:off x="4327215" y="4192599"/>
            <a:ext cx="1086515" cy="186301"/>
          </a:xfrm>
          <a:custGeom>
            <a:avLst/>
            <a:gdLst>
              <a:gd name="connsiteX0" fmla="*/ 274320 w 274320"/>
              <a:gd name="connsiteY0" fmla="*/ 579120 h 579120"/>
              <a:gd name="connsiteX1" fmla="*/ 274320 w 274320"/>
              <a:gd name="connsiteY1" fmla="*/ 518160 h 579120"/>
              <a:gd name="connsiteX2" fmla="*/ 274320 w 274320"/>
              <a:gd name="connsiteY2" fmla="*/ 335280 h 579120"/>
              <a:gd name="connsiteX3" fmla="*/ 213360 w 274320"/>
              <a:gd name="connsiteY3" fmla="*/ 167640 h 579120"/>
              <a:gd name="connsiteX4" fmla="*/ 182880 w 274320"/>
              <a:gd name="connsiteY4" fmla="*/ 60960 h 579120"/>
              <a:gd name="connsiteX5" fmla="*/ 121920 w 274320"/>
              <a:gd name="connsiteY5" fmla="*/ 15240 h 579120"/>
              <a:gd name="connsiteX6" fmla="*/ 0 w 274320"/>
              <a:gd name="connsiteY6" fmla="*/ 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" h="579120">
                <a:moveTo>
                  <a:pt x="274320" y="579120"/>
                </a:moveTo>
                <a:lnTo>
                  <a:pt x="274320" y="518160"/>
                </a:lnTo>
                <a:lnTo>
                  <a:pt x="274320" y="335280"/>
                </a:lnTo>
                <a:lnTo>
                  <a:pt x="213360" y="167640"/>
                </a:lnTo>
                <a:lnTo>
                  <a:pt x="182880" y="60960"/>
                </a:lnTo>
                <a:lnTo>
                  <a:pt x="121920" y="15240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8000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/>
          </a:p>
        </p:txBody>
      </p:sp>
      <p:sp>
        <p:nvSpPr>
          <p:cNvPr id="63" name="楕円 62">
            <a:extLst>
              <a:ext uri="{FF2B5EF4-FFF2-40B4-BE49-F238E27FC236}">
                <a16:creationId xmlns:a16="http://schemas.microsoft.com/office/drawing/2014/main" id="{184D6566-F317-4410-A61C-B2C0AAF203BB}"/>
              </a:ext>
            </a:extLst>
          </p:cNvPr>
          <p:cNvSpPr/>
          <p:nvPr/>
        </p:nvSpPr>
        <p:spPr>
          <a:xfrm>
            <a:off x="7378700" y="78577"/>
            <a:ext cx="162000" cy="162000"/>
          </a:xfrm>
          <a:prstGeom prst="ellipse">
            <a:avLst/>
          </a:prstGeom>
          <a:solidFill>
            <a:srgbClr val="FF0000">
              <a:alpha val="30000"/>
            </a:srgb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025E668B-68D7-4A06-A98A-0A8D936FE40B}"/>
              </a:ext>
            </a:extLst>
          </p:cNvPr>
          <p:cNvSpPr txBox="1"/>
          <p:nvPr/>
        </p:nvSpPr>
        <p:spPr>
          <a:xfrm>
            <a:off x="7518401" y="-37908"/>
            <a:ext cx="1014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>
                <a:solidFill>
                  <a:srgbClr val="FF0000"/>
                </a:solidFill>
              </a:rPr>
              <a:t>Sapporo</a:t>
            </a:r>
            <a:endParaRPr kumimoji="1" lang="ja-JP" altLang="en-US" sz="1400">
              <a:solidFill>
                <a:srgbClr val="FF0000"/>
              </a:solidFill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96A41409-F8B0-4778-A19B-8F2CC572AD26}"/>
              </a:ext>
            </a:extLst>
          </p:cNvPr>
          <p:cNvSpPr txBox="1"/>
          <p:nvPr/>
        </p:nvSpPr>
        <p:spPr>
          <a:xfrm>
            <a:off x="593847" y="5604974"/>
            <a:ext cx="1105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>
                <a:solidFill>
                  <a:srgbClr val="FF0000"/>
                </a:solidFill>
              </a:rPr>
              <a:t>Nagasaki</a:t>
            </a:r>
            <a:endParaRPr kumimoji="1" lang="ja-JP" altLang="en-US" sz="1400">
              <a:solidFill>
                <a:srgbClr val="FF0000"/>
              </a:solidFill>
            </a:endParaRPr>
          </a:p>
        </p:txBody>
      </p:sp>
      <p:sp>
        <p:nvSpPr>
          <p:cNvPr id="66" name="楕円 65">
            <a:extLst>
              <a:ext uri="{FF2B5EF4-FFF2-40B4-BE49-F238E27FC236}">
                <a16:creationId xmlns:a16="http://schemas.microsoft.com/office/drawing/2014/main" id="{69185EE3-73A8-4077-8F91-EA56E71A0268}"/>
              </a:ext>
            </a:extLst>
          </p:cNvPr>
          <p:cNvSpPr/>
          <p:nvPr/>
        </p:nvSpPr>
        <p:spPr>
          <a:xfrm>
            <a:off x="1530215" y="5627975"/>
            <a:ext cx="72010" cy="72000"/>
          </a:xfrm>
          <a:prstGeom prst="ellipse">
            <a:avLst/>
          </a:prstGeom>
          <a:solidFill>
            <a:srgbClr val="FF0000">
              <a:alpha val="30000"/>
            </a:srgb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67" name="フリーフォーム 18">
            <a:extLst>
              <a:ext uri="{FF2B5EF4-FFF2-40B4-BE49-F238E27FC236}">
                <a16:creationId xmlns:a16="http://schemas.microsoft.com/office/drawing/2014/main" id="{A0CCBC77-83A7-4B74-AADE-659633C5CF75}"/>
              </a:ext>
            </a:extLst>
          </p:cNvPr>
          <p:cNvSpPr/>
          <p:nvPr/>
        </p:nvSpPr>
        <p:spPr>
          <a:xfrm>
            <a:off x="4556760" y="4160520"/>
            <a:ext cx="2011680" cy="533400"/>
          </a:xfrm>
          <a:custGeom>
            <a:avLst/>
            <a:gdLst>
              <a:gd name="connsiteX0" fmla="*/ 2011680 w 2011680"/>
              <a:gd name="connsiteY0" fmla="*/ 45720 h 533400"/>
              <a:gd name="connsiteX1" fmla="*/ 1905000 w 2011680"/>
              <a:gd name="connsiteY1" fmla="*/ 0 h 533400"/>
              <a:gd name="connsiteX2" fmla="*/ 1706880 w 2011680"/>
              <a:gd name="connsiteY2" fmla="*/ 0 h 533400"/>
              <a:gd name="connsiteX3" fmla="*/ 1493520 w 2011680"/>
              <a:gd name="connsiteY3" fmla="*/ 60960 h 533400"/>
              <a:gd name="connsiteX4" fmla="*/ 1371600 w 2011680"/>
              <a:gd name="connsiteY4" fmla="*/ 60960 h 533400"/>
              <a:gd name="connsiteX5" fmla="*/ 1173480 w 2011680"/>
              <a:gd name="connsiteY5" fmla="*/ 91440 h 533400"/>
              <a:gd name="connsiteX6" fmla="*/ 1021080 w 2011680"/>
              <a:gd name="connsiteY6" fmla="*/ 106680 h 533400"/>
              <a:gd name="connsiteX7" fmla="*/ 883920 w 2011680"/>
              <a:gd name="connsiteY7" fmla="*/ 106680 h 533400"/>
              <a:gd name="connsiteX8" fmla="*/ 746760 w 2011680"/>
              <a:gd name="connsiteY8" fmla="*/ 198120 h 533400"/>
              <a:gd name="connsiteX9" fmla="*/ 670560 w 2011680"/>
              <a:gd name="connsiteY9" fmla="*/ 243840 h 533400"/>
              <a:gd name="connsiteX10" fmla="*/ 594360 w 2011680"/>
              <a:gd name="connsiteY10" fmla="*/ 320040 h 533400"/>
              <a:gd name="connsiteX11" fmla="*/ 472440 w 2011680"/>
              <a:gd name="connsiteY11" fmla="*/ 472440 h 533400"/>
              <a:gd name="connsiteX12" fmla="*/ 411480 w 2011680"/>
              <a:gd name="connsiteY12" fmla="*/ 518160 h 533400"/>
              <a:gd name="connsiteX13" fmla="*/ 320040 w 2011680"/>
              <a:gd name="connsiteY13" fmla="*/ 533400 h 533400"/>
              <a:gd name="connsiteX14" fmla="*/ 243840 w 2011680"/>
              <a:gd name="connsiteY14" fmla="*/ 533400 h 533400"/>
              <a:gd name="connsiteX15" fmla="*/ 167640 w 2011680"/>
              <a:gd name="connsiteY15" fmla="*/ 533400 h 533400"/>
              <a:gd name="connsiteX16" fmla="*/ 45720 w 2011680"/>
              <a:gd name="connsiteY16" fmla="*/ 518160 h 533400"/>
              <a:gd name="connsiteX17" fmla="*/ 0 w 2011680"/>
              <a:gd name="connsiteY17" fmla="*/ 50292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11680" h="533400">
                <a:moveTo>
                  <a:pt x="2011680" y="45720"/>
                </a:moveTo>
                <a:lnTo>
                  <a:pt x="1905000" y="0"/>
                </a:lnTo>
                <a:lnTo>
                  <a:pt x="1706880" y="0"/>
                </a:lnTo>
                <a:lnTo>
                  <a:pt x="1493520" y="60960"/>
                </a:lnTo>
                <a:lnTo>
                  <a:pt x="1371600" y="60960"/>
                </a:lnTo>
                <a:lnTo>
                  <a:pt x="1173480" y="91440"/>
                </a:lnTo>
                <a:lnTo>
                  <a:pt x="1021080" y="106680"/>
                </a:lnTo>
                <a:lnTo>
                  <a:pt x="883920" y="106680"/>
                </a:lnTo>
                <a:lnTo>
                  <a:pt x="746760" y="198120"/>
                </a:lnTo>
                <a:lnTo>
                  <a:pt x="670560" y="243840"/>
                </a:lnTo>
                <a:lnTo>
                  <a:pt x="594360" y="320040"/>
                </a:lnTo>
                <a:lnTo>
                  <a:pt x="472440" y="472440"/>
                </a:lnTo>
                <a:lnTo>
                  <a:pt x="411480" y="518160"/>
                </a:lnTo>
                <a:lnTo>
                  <a:pt x="320040" y="533400"/>
                </a:lnTo>
                <a:lnTo>
                  <a:pt x="243840" y="533400"/>
                </a:lnTo>
                <a:lnTo>
                  <a:pt x="167640" y="533400"/>
                </a:lnTo>
                <a:lnTo>
                  <a:pt x="45720" y="518160"/>
                </a:lnTo>
                <a:lnTo>
                  <a:pt x="0" y="502920"/>
                </a:lnTo>
              </a:path>
            </a:pathLst>
          </a:cu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26F57FF1-C747-4E66-920E-BC30F54217B1}"/>
              </a:ext>
            </a:extLst>
          </p:cNvPr>
          <p:cNvSpPr txBox="1"/>
          <p:nvPr/>
        </p:nvSpPr>
        <p:spPr>
          <a:xfrm>
            <a:off x="7371013" y="4022197"/>
            <a:ext cx="193514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b="1">
                <a:solidFill>
                  <a:srgbClr val="FF0000"/>
                </a:solidFill>
              </a:rPr>
              <a:t>Chuo S.</a:t>
            </a:r>
            <a:r>
              <a:rPr lang="ja-JP" altLang="en-US" sz="2400">
                <a:solidFill>
                  <a:srgbClr val="FF0000"/>
                </a:solidFill>
              </a:rPr>
              <a:t> </a:t>
            </a:r>
            <a:r>
              <a:rPr lang="en-US" altLang="ja-JP" sz="2400" err="1">
                <a:solidFill>
                  <a:srgbClr val="FF0000"/>
                </a:solidFill>
              </a:rPr>
              <a:t>u.c.</a:t>
            </a:r>
            <a:endParaRPr lang="en-US" altLang="ja-JP" sz="2400">
              <a:solidFill>
                <a:srgbClr val="FF0000"/>
              </a:solidFill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3C7A37CE-FB34-4986-A1B5-5C54CECC7EDA}"/>
              </a:ext>
            </a:extLst>
          </p:cNvPr>
          <p:cNvSpPr txBox="1"/>
          <p:nvPr/>
        </p:nvSpPr>
        <p:spPr>
          <a:xfrm>
            <a:off x="7501674" y="4447685"/>
            <a:ext cx="3284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>
                <a:solidFill>
                  <a:srgbClr val="FF0000"/>
                </a:solidFill>
              </a:rPr>
              <a:t>Superconducting Maglev</a:t>
            </a:r>
            <a:endParaRPr kumimoji="1" lang="ja-JP" altLang="en-US" sz="2000" b="1">
              <a:solidFill>
                <a:srgbClr val="FF0000"/>
              </a:solidFill>
            </a:endParaRPr>
          </a:p>
        </p:txBody>
      </p:sp>
      <p:pic>
        <p:nvPicPr>
          <p:cNvPr id="70" name="図 69" descr="座る, 窓, 開く, 横たわる が含まれている画像&#10;&#10;自動的に生成された説明">
            <a:extLst>
              <a:ext uri="{FF2B5EF4-FFF2-40B4-BE49-F238E27FC236}">
                <a16:creationId xmlns:a16="http://schemas.microsoft.com/office/drawing/2014/main" id="{C80ADCE8-9915-4863-A4CB-471B80F70B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52" r="1" b="1"/>
          <a:stretch/>
        </p:blipFill>
        <p:spPr>
          <a:xfrm>
            <a:off x="9313938" y="3566376"/>
            <a:ext cx="1414588" cy="911641"/>
          </a:xfrm>
          <a:prstGeom prst="rect">
            <a:avLst/>
          </a:prstGeom>
        </p:spPr>
      </p:pic>
      <p:pic>
        <p:nvPicPr>
          <p:cNvPr id="72" name="Picture 32">
            <a:extLst>
              <a:ext uri="{FF2B5EF4-FFF2-40B4-BE49-F238E27FC236}">
                <a16:creationId xmlns:a16="http://schemas.microsoft.com/office/drawing/2014/main" id="{12617102-854A-49BA-92D1-1E70C92229E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4418" y="5348944"/>
            <a:ext cx="135731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294FFF7E-EF95-402D-8D1A-90E25C9108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77" t="30527" r="33958" b="14815"/>
          <a:stretch/>
        </p:blipFill>
        <p:spPr>
          <a:xfrm>
            <a:off x="3512404" y="2577556"/>
            <a:ext cx="1473914" cy="944769"/>
          </a:xfrm>
          <a:prstGeom prst="rect">
            <a:avLst/>
          </a:prstGeom>
        </p:spPr>
      </p:pic>
      <p:pic>
        <p:nvPicPr>
          <p:cNvPr id="74" name="図 73" descr="電車の車両&#10;&#10;自動的に生成された説明">
            <a:extLst>
              <a:ext uri="{FF2B5EF4-FFF2-40B4-BE49-F238E27FC236}">
                <a16:creationId xmlns:a16="http://schemas.microsoft.com/office/drawing/2014/main" id="{8D9EE955-FB01-48C7-96F0-52A6B3E803E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20" r="-3" b="7214"/>
          <a:stretch/>
        </p:blipFill>
        <p:spPr>
          <a:xfrm>
            <a:off x="8341294" y="1937846"/>
            <a:ext cx="1701548" cy="971805"/>
          </a:xfrm>
          <a:prstGeom prst="rect">
            <a:avLst/>
          </a:prstGeom>
        </p:spPr>
      </p:pic>
      <p:pic>
        <p:nvPicPr>
          <p:cNvPr id="75" name="図 74" descr="鉄道を走っている電車&#10;&#10;自動的に生成された説明">
            <a:extLst>
              <a:ext uri="{FF2B5EF4-FFF2-40B4-BE49-F238E27FC236}">
                <a16:creationId xmlns:a16="http://schemas.microsoft.com/office/drawing/2014/main" id="{93CC9DBC-CD73-4C8D-B7CD-0E623978E3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51" r="12707" b="3"/>
          <a:stretch/>
        </p:blipFill>
        <p:spPr>
          <a:xfrm>
            <a:off x="2244811" y="1604036"/>
            <a:ext cx="1297545" cy="1027895"/>
          </a:xfrm>
          <a:prstGeom prst="rect">
            <a:avLst/>
          </a:prstGeom>
        </p:spPr>
      </p:pic>
      <p:pic>
        <p:nvPicPr>
          <p:cNvPr id="76" name="図 75" descr="草, 屋外, フェンス, 電車 が含まれている画像&#10;&#10;自動的に生成された説明">
            <a:extLst>
              <a:ext uri="{FF2B5EF4-FFF2-40B4-BE49-F238E27FC236}">
                <a16:creationId xmlns:a16="http://schemas.microsoft.com/office/drawing/2014/main" id="{6B92C364-B9E6-42C3-AAC1-5DCC14ECB9C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461" r="33157" b="411"/>
          <a:stretch/>
        </p:blipFill>
        <p:spPr>
          <a:xfrm>
            <a:off x="2368222" y="5075010"/>
            <a:ext cx="1584540" cy="1030534"/>
          </a:xfrm>
          <a:prstGeom prst="rect">
            <a:avLst/>
          </a:prstGeom>
        </p:spPr>
      </p:pic>
      <p:pic>
        <p:nvPicPr>
          <p:cNvPr id="77" name="図 76" descr="駅のホームに停まっている電車&#10;&#10;自動的に生成された説明">
            <a:extLst>
              <a:ext uri="{FF2B5EF4-FFF2-40B4-BE49-F238E27FC236}">
                <a16:creationId xmlns:a16="http://schemas.microsoft.com/office/drawing/2014/main" id="{CDE36626-76AE-48BC-829B-37C287D1D70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11" r="2" b="7466"/>
          <a:stretch/>
        </p:blipFill>
        <p:spPr>
          <a:xfrm>
            <a:off x="3960901" y="1018639"/>
            <a:ext cx="1567027" cy="897716"/>
          </a:xfrm>
          <a:prstGeom prst="rect">
            <a:avLst/>
          </a:prstGeom>
        </p:spPr>
      </p:pic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09FBBB8-1081-4573-822C-E6145FF9F663}"/>
              </a:ext>
            </a:extLst>
          </p:cNvPr>
          <p:cNvSpPr txBox="1"/>
          <p:nvPr/>
        </p:nvSpPr>
        <p:spPr>
          <a:xfrm>
            <a:off x="1072568" y="-944879"/>
            <a:ext cx="2510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>
                <a:solidFill>
                  <a:srgbClr val="800080"/>
                </a:solidFill>
              </a:rPr>
              <a:t>Hokuriku S.</a:t>
            </a:r>
            <a:r>
              <a:rPr lang="ja-JP" altLang="en-US" sz="2400" b="1">
                <a:solidFill>
                  <a:srgbClr val="009900"/>
                </a:solidFill>
              </a:rPr>
              <a:t> </a:t>
            </a:r>
            <a:r>
              <a:rPr lang="en-US" altLang="ja-JP" sz="2400" err="1"/>
              <a:t>u.c.</a:t>
            </a:r>
            <a:endParaRPr lang="en-US" altLang="ja-JP" sz="2400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50FD98EE-0769-4EB8-9A45-6BD816D3B1AF}"/>
              </a:ext>
            </a:extLst>
          </p:cNvPr>
          <p:cNvSpPr txBox="1"/>
          <p:nvPr/>
        </p:nvSpPr>
        <p:spPr>
          <a:xfrm>
            <a:off x="561476" y="6482900"/>
            <a:ext cx="1834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>
                <a:solidFill>
                  <a:srgbClr val="FF0000"/>
                </a:solidFill>
              </a:rPr>
              <a:t>Kagoshima-Chuo</a:t>
            </a:r>
            <a:endParaRPr kumimoji="1" lang="ja-JP" altLang="en-US" sz="1400">
              <a:solidFill>
                <a:srgbClr val="FF0000"/>
              </a:solidFill>
            </a:endParaRPr>
          </a:p>
        </p:txBody>
      </p:sp>
      <p:sp>
        <p:nvSpPr>
          <p:cNvPr id="80" name="楕円 79">
            <a:extLst>
              <a:ext uri="{FF2B5EF4-FFF2-40B4-BE49-F238E27FC236}">
                <a16:creationId xmlns:a16="http://schemas.microsoft.com/office/drawing/2014/main" id="{B25AF459-81DE-4B71-84A7-C52444650782}"/>
              </a:ext>
            </a:extLst>
          </p:cNvPr>
          <p:cNvSpPr/>
          <p:nvPr/>
        </p:nvSpPr>
        <p:spPr>
          <a:xfrm>
            <a:off x="1827070" y="6251569"/>
            <a:ext cx="86412" cy="86400"/>
          </a:xfrm>
          <a:prstGeom prst="ellipse">
            <a:avLst/>
          </a:prstGeom>
          <a:solidFill>
            <a:srgbClr val="FF0000">
              <a:alpha val="30000"/>
            </a:srgb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5A7867D4-19B2-4EDF-96BF-2A7FF5310682}"/>
              </a:ext>
            </a:extLst>
          </p:cNvPr>
          <p:cNvSpPr/>
          <p:nvPr/>
        </p:nvSpPr>
        <p:spPr>
          <a:xfrm>
            <a:off x="5129457" y="3757281"/>
            <a:ext cx="82800" cy="82800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28C91667-7D1A-4326-AB9F-CF73E909C055}"/>
              </a:ext>
            </a:extLst>
          </p:cNvPr>
          <p:cNvSpPr/>
          <p:nvPr/>
        </p:nvSpPr>
        <p:spPr>
          <a:xfrm>
            <a:off x="4482522" y="4559795"/>
            <a:ext cx="288040" cy="288000"/>
          </a:xfrm>
          <a:prstGeom prst="ellipse">
            <a:avLst/>
          </a:prstGeom>
          <a:solidFill>
            <a:srgbClr val="FF0000">
              <a:alpha val="30000"/>
            </a:srgb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45D43F51-B8E0-40AE-84EA-986AF18A33D5}"/>
              </a:ext>
            </a:extLst>
          </p:cNvPr>
          <p:cNvSpPr/>
          <p:nvPr/>
        </p:nvSpPr>
        <p:spPr>
          <a:xfrm>
            <a:off x="5122787" y="4311618"/>
            <a:ext cx="216030" cy="216000"/>
          </a:xfrm>
          <a:prstGeom prst="ellipse">
            <a:avLst/>
          </a:prstGeom>
          <a:solidFill>
            <a:srgbClr val="FF0000">
              <a:alpha val="30000"/>
            </a:srgb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3F8FA5EF-A3A4-42B0-91C9-C038BEB13711}"/>
              </a:ext>
            </a:extLst>
          </p:cNvPr>
          <p:cNvSpPr/>
          <p:nvPr/>
        </p:nvSpPr>
        <p:spPr>
          <a:xfrm>
            <a:off x="1789886" y="5116409"/>
            <a:ext cx="144020" cy="144000"/>
          </a:xfrm>
          <a:prstGeom prst="ellipse">
            <a:avLst/>
          </a:prstGeom>
          <a:solidFill>
            <a:srgbClr val="FF0000">
              <a:alpha val="30000"/>
            </a:srgb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AA72E134-C065-4115-A9DC-7099D862C935}"/>
              </a:ext>
            </a:extLst>
          </p:cNvPr>
          <p:cNvSpPr/>
          <p:nvPr/>
        </p:nvSpPr>
        <p:spPr>
          <a:xfrm>
            <a:off x="6473107" y="4038236"/>
            <a:ext cx="396054" cy="396000"/>
          </a:xfrm>
          <a:prstGeom prst="ellipse">
            <a:avLst/>
          </a:prstGeom>
          <a:solidFill>
            <a:srgbClr val="FF0000">
              <a:alpha val="30000"/>
            </a:srgb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FA3CD1-972E-4780-9350-8A72245DEFBD}"/>
              </a:ext>
            </a:extLst>
          </p:cNvPr>
          <p:cNvSpPr txBox="1"/>
          <p:nvPr/>
        </p:nvSpPr>
        <p:spPr>
          <a:xfrm>
            <a:off x="653869" y="389758"/>
            <a:ext cx="111483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/>
              <a:t>Trunk Line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3607BD-A0DA-4771-B0DE-371DB79133DC}"/>
              </a:ext>
            </a:extLst>
          </p:cNvPr>
          <p:cNvSpPr txBox="1"/>
          <p:nvPr/>
        </p:nvSpPr>
        <p:spPr>
          <a:xfrm>
            <a:off x="653869" y="377052"/>
            <a:ext cx="234359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/>
              <a:t>Developed national axes</a:t>
            </a:r>
            <a:endParaRPr kumimoji="1" lang="ja-JP" altLang="en-US" sz="1400"/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DB3F4A41-0D4B-4524-BE06-DC6AA2EBE6EF}"/>
              </a:ext>
            </a:extLst>
          </p:cNvPr>
          <p:cNvSpPr txBox="1"/>
          <p:nvPr/>
        </p:nvSpPr>
        <p:spPr>
          <a:xfrm>
            <a:off x="669069" y="389758"/>
            <a:ext cx="2529673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/>
              <a:t>Improving access availability</a:t>
            </a:r>
            <a:r>
              <a:rPr lang="en-US" altLang="ja-JP" sz="1200"/>
              <a:t> </a:t>
            </a:r>
            <a:endParaRPr lang="en-US" altLang="ja-JP" sz="2000"/>
          </a:p>
        </p:txBody>
      </p:sp>
    </p:spTree>
    <p:extLst>
      <p:ext uri="{BB962C8B-B14F-4D97-AF65-F5344CB8AC3E}">
        <p14:creationId xmlns:p14="http://schemas.microsoft.com/office/powerpoint/2010/main" val="419861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/>
      <p:bldP spid="32" grpId="1"/>
      <p:bldP spid="5" grpId="0"/>
      <p:bldP spid="5" grpId="1"/>
      <p:bldP spid="16" grpId="0"/>
      <p:bldP spid="21" grpId="0"/>
      <p:bldP spid="22" grpId="0"/>
      <p:bldP spid="19" grpId="0" animBg="1"/>
      <p:bldP spid="23" grpId="0"/>
      <p:bldP spid="23" grpId="1"/>
      <p:bldP spid="28" grpId="0"/>
      <p:bldP spid="29" grpId="0"/>
      <p:bldP spid="26" grpId="0" animBg="1"/>
      <p:bldP spid="40" grpId="0" animBg="1"/>
      <p:bldP spid="41" grpId="0" animBg="1"/>
      <p:bldP spid="42" grpId="0"/>
      <p:bldP spid="42" grpId="1"/>
      <p:bldP spid="43" grpId="0"/>
      <p:bldP spid="43" grpId="1"/>
      <p:bldP spid="44" grpId="0" animBg="1"/>
      <p:bldP spid="45" grpId="0" animBg="1"/>
      <p:bldP spid="46" grpId="0"/>
      <p:bldP spid="47" grpId="0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4" grpId="0"/>
      <p:bldP spid="55" grpId="0" animBg="1"/>
      <p:bldP spid="56" grpId="0"/>
      <p:bldP spid="58" grpId="0" animBg="1"/>
      <p:bldP spid="59" grpId="0" animBg="1"/>
      <p:bldP spid="60" grpId="0"/>
      <p:bldP spid="62" grpId="0" animBg="1"/>
      <p:bldP spid="63" grpId="0" animBg="1"/>
      <p:bldP spid="64" grpId="0"/>
      <p:bldP spid="65" grpId="0"/>
      <p:bldP spid="66" grpId="0" animBg="1"/>
      <p:bldP spid="67" grpId="0" animBg="1"/>
      <p:bldP spid="68" grpId="0"/>
      <p:bldP spid="68" grpId="1"/>
      <p:bldP spid="69" grpId="0"/>
      <p:bldP spid="69" grpId="1"/>
      <p:bldP spid="71" grpId="0"/>
      <p:bldP spid="79" grpId="0"/>
      <p:bldP spid="80" grpId="0" animBg="1"/>
      <p:bldP spid="57" grpId="0" animBg="1"/>
      <p:bldP spid="4" grpId="0" animBg="1"/>
      <p:bldP spid="17" grpId="0" animBg="1"/>
      <p:bldP spid="27" grpId="0" animBg="1"/>
      <p:bldP spid="14" grpId="0" animBg="1"/>
      <p:bldP spid="2" grpId="0" animBg="1"/>
      <p:bldP spid="2" grpId="1" animBg="1"/>
      <p:bldP spid="3" grpId="0" animBg="1"/>
      <p:bldP spid="3" grpId="1" animBg="1"/>
      <p:bldP spid="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9" t="14546" r="2023" b="10454"/>
          <a:stretch/>
        </p:blipFill>
        <p:spPr>
          <a:xfrm>
            <a:off x="2476380" y="2519214"/>
            <a:ext cx="6503496" cy="4202260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2286783" y="2055326"/>
            <a:ext cx="688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>
                <a:latin typeface="Cambria" panose="02040503050406030204" pitchFamily="18" charset="0"/>
                <a:ea typeface="Cambria" panose="02040503050406030204" pitchFamily="18" charset="0"/>
              </a:rPr>
              <a:t>Nationwide</a:t>
            </a:r>
            <a:r>
              <a:rPr lang="ja-JP" altLang="en-US" sz="2000" b="1">
                <a:latin typeface="Cambria" panose="02040503050406030204" pitchFamily="18" charset="0"/>
              </a:rPr>
              <a:t> </a:t>
            </a:r>
            <a:r>
              <a:rPr lang="en-US" altLang="ja-JP" sz="2000" b="1">
                <a:latin typeface="Cambria" panose="02040503050406030204" pitchFamily="18" charset="0"/>
                <a:ea typeface="Cambria" panose="02040503050406030204" pitchFamily="18" charset="0"/>
              </a:rPr>
              <a:t>Shinkansen</a:t>
            </a:r>
            <a:r>
              <a:rPr lang="ja-JP" altLang="en-US" sz="2000" b="1">
                <a:latin typeface="Cambria" panose="02040503050406030204" pitchFamily="18" charset="0"/>
              </a:rPr>
              <a:t> </a:t>
            </a:r>
            <a:r>
              <a:rPr lang="en-US" altLang="ja-JP" sz="2000" b="1">
                <a:latin typeface="Cambria" panose="02040503050406030204" pitchFamily="18" charset="0"/>
                <a:ea typeface="Cambria" panose="02040503050406030204" pitchFamily="18" charset="0"/>
              </a:rPr>
              <a:t>Railway Development Act (1970)</a:t>
            </a:r>
            <a:endParaRPr lang="ja-JP" altLang="en-US" sz="2000" b="1">
              <a:latin typeface="Cambria" panose="020405030504060302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132090"/>
            <a:ext cx="7987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3200" b="1" i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National long-term plan with a clear goal</a:t>
            </a:r>
            <a:endParaRPr lang="ja-JP" altLang="en-US" sz="3200" b="1" i="1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970167" y="6538912"/>
            <a:ext cx="2743200" cy="365125"/>
          </a:xfrm>
        </p:spPr>
        <p:txBody>
          <a:bodyPr/>
          <a:lstStyle/>
          <a:p>
            <a:fld id="{FCD102B0-5D6B-48B6-B3FA-611CA2B0983F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BFA174-89B2-4CEC-820D-43A3553295DA}"/>
              </a:ext>
            </a:extLst>
          </p:cNvPr>
          <p:cNvSpPr txBox="1"/>
          <p:nvPr/>
        </p:nvSpPr>
        <p:spPr>
          <a:xfrm>
            <a:off x="0" y="909321"/>
            <a:ext cx="1184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ja-JP" altLang="ja-JP" sz="2000">
                <a:solidFill>
                  <a:srgbClr val="202124"/>
                </a:solidFill>
                <a:latin typeface="Cambria" panose="02040503050406030204" pitchFamily="18" charset="0"/>
                <a:ea typeface="inherit"/>
              </a:rPr>
              <a:t>With the success of the Tokaido Shinkansen, </a:t>
            </a:r>
            <a:r>
              <a:rPr kumimoji="0" lang="en-US" altLang="ja-JP" sz="2000">
                <a:solidFill>
                  <a:srgbClr val="202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kumimoji="0" lang="ja-JP" altLang="ja-JP" sz="2000">
                <a:solidFill>
                  <a:srgbClr val="202124"/>
                </a:solidFill>
                <a:latin typeface="Cambria" panose="02040503050406030204" pitchFamily="18" charset="0"/>
                <a:ea typeface="inherit"/>
              </a:rPr>
              <a:t>ts </a:t>
            </a:r>
            <a:r>
              <a:rPr kumimoji="0" lang="en-US" altLang="ja-JP" sz="2000">
                <a:solidFill>
                  <a:srgbClr val="202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safety, </a:t>
            </a:r>
            <a:r>
              <a:rPr kumimoji="0" lang="ja-JP" altLang="ja-JP" sz="2000">
                <a:solidFill>
                  <a:srgbClr val="202124"/>
                </a:solidFill>
                <a:latin typeface="Cambria" panose="02040503050406030204" pitchFamily="18" charset="0"/>
                <a:ea typeface="inherit"/>
              </a:rPr>
              <a:t>high</a:t>
            </a:r>
            <a:r>
              <a:rPr kumimoji="0" lang="en-US" altLang="ja-JP" sz="2000">
                <a:solidFill>
                  <a:srgbClr val="202124"/>
                </a:solidFill>
                <a:latin typeface="Cambria" panose="02040503050406030204" pitchFamily="18" charset="0"/>
                <a:ea typeface="inherit"/>
              </a:rPr>
              <a:t>-</a:t>
            </a:r>
            <a:r>
              <a:rPr kumimoji="0" lang="ja-JP" altLang="ja-JP" sz="2000">
                <a:solidFill>
                  <a:srgbClr val="202124"/>
                </a:solidFill>
                <a:latin typeface="Cambria" panose="02040503050406030204" pitchFamily="18" charset="0"/>
                <a:ea typeface="inherit"/>
              </a:rPr>
              <a:t>speed, and </a:t>
            </a:r>
            <a:r>
              <a:rPr kumimoji="0" lang="en-US" altLang="ja-JP" sz="2000">
                <a:solidFill>
                  <a:srgbClr val="202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convenience </a:t>
            </a:r>
            <a:r>
              <a:rPr kumimoji="0" lang="ja-JP" altLang="ja-JP" sz="2000">
                <a:solidFill>
                  <a:srgbClr val="202124"/>
                </a:solidFill>
                <a:latin typeface="Cambria" panose="02040503050406030204" pitchFamily="18" charset="0"/>
                <a:ea typeface="inherit"/>
              </a:rPr>
              <a:t>widely supported </a:t>
            </a:r>
            <a:endParaRPr kumimoji="0" lang="en-US" altLang="ja-JP" sz="2000">
              <a:solidFill>
                <a:srgbClr val="202124"/>
              </a:solidFill>
              <a:latin typeface="Cambria" panose="02040503050406030204" pitchFamily="18" charset="0"/>
              <a:ea typeface="inherit"/>
            </a:endParaRPr>
          </a:p>
          <a:p>
            <a:r>
              <a:rPr kumimoji="0" lang="ja-JP" altLang="ja-JP" sz="2000">
                <a:solidFill>
                  <a:srgbClr val="202124"/>
                </a:solidFill>
                <a:latin typeface="Cambria" panose="02040503050406030204" pitchFamily="18" charset="0"/>
                <a:ea typeface="inherit"/>
              </a:rPr>
              <a:t>by the</a:t>
            </a:r>
            <a:r>
              <a:rPr kumimoji="0" lang="en-US" altLang="ja-JP" sz="2000">
                <a:solidFill>
                  <a:srgbClr val="202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public</a:t>
            </a:r>
            <a:r>
              <a:rPr kumimoji="0" lang="ja-JP" altLang="ja-JP" sz="2000">
                <a:solidFill>
                  <a:srgbClr val="202124"/>
                </a:solidFill>
                <a:latin typeface="Cambria" panose="02040503050406030204" pitchFamily="18" charset="0"/>
                <a:ea typeface="inherit"/>
              </a:rPr>
              <a:t>, and </a:t>
            </a:r>
            <a:r>
              <a:rPr kumimoji="0" lang="en-US" altLang="ja-JP" sz="2000">
                <a:solidFill>
                  <a:srgbClr val="202124"/>
                </a:solidFill>
                <a:latin typeface="Cambria" panose="02040503050406030204" pitchFamily="18" charset="0"/>
                <a:ea typeface="inherit"/>
              </a:rPr>
              <a:t>Japanese government </a:t>
            </a:r>
            <a:r>
              <a:rPr kumimoji="0" lang="en-US" altLang="ja-JP" sz="2000">
                <a:solidFill>
                  <a:srgbClr val="202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planned</a:t>
            </a:r>
            <a:r>
              <a:rPr kumimoji="0" lang="ja-JP" altLang="ja-JP" sz="2000">
                <a:solidFill>
                  <a:srgbClr val="202124"/>
                </a:solidFill>
                <a:latin typeface="Cambria" panose="02040503050406030204" pitchFamily="18" charset="0"/>
                <a:ea typeface="inherit"/>
              </a:rPr>
              <a:t> to expand the construction of the Shinkansen nationwide</a:t>
            </a:r>
            <a:endParaRPr kumimoji="0" lang="ja-JP" altLang="ja-JP" sz="1600">
              <a:latin typeface="Cambria" panose="02040503050406030204" pitchFamily="18" charset="0"/>
            </a:endParaRPr>
          </a:p>
        </p:txBody>
      </p:sp>
      <p:sp>
        <p:nvSpPr>
          <p:cNvPr id="11" name="二等辺三角形 10">
            <a:extLst>
              <a:ext uri="{FF2B5EF4-FFF2-40B4-BE49-F238E27FC236}">
                <a16:creationId xmlns:a16="http://schemas.microsoft.com/office/drawing/2014/main" id="{4BDFA57B-1E33-40AC-BC29-95A9E707FD99}"/>
              </a:ext>
            </a:extLst>
          </p:cNvPr>
          <p:cNvSpPr/>
          <p:nvPr/>
        </p:nvSpPr>
        <p:spPr>
          <a:xfrm rot="10800000">
            <a:off x="5089808" y="1718269"/>
            <a:ext cx="1276642" cy="27328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087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グループ化 81"/>
          <p:cNvGrpSpPr/>
          <p:nvPr/>
        </p:nvGrpSpPr>
        <p:grpSpPr>
          <a:xfrm>
            <a:off x="1613847" y="4131882"/>
            <a:ext cx="10546200" cy="2877316"/>
            <a:chOff x="787397" y="1570183"/>
            <a:chExt cx="10546200" cy="2877316"/>
          </a:xfrm>
        </p:grpSpPr>
        <p:sp>
          <p:nvSpPr>
            <p:cNvPr id="8" name="右矢印 7"/>
            <p:cNvSpPr/>
            <p:nvPr/>
          </p:nvSpPr>
          <p:spPr>
            <a:xfrm rot="10800000">
              <a:off x="787397" y="2781299"/>
              <a:ext cx="10405655" cy="380999"/>
            </a:xfrm>
            <a:prstGeom prst="rightArrow">
              <a:avLst>
                <a:gd name="adj1" fmla="val 50000"/>
                <a:gd name="adj2" fmla="val 72642"/>
              </a:avLst>
            </a:prstGeom>
            <a:solidFill>
              <a:srgbClr val="333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7" name="右矢印 6"/>
            <p:cNvSpPr/>
            <p:nvPr/>
          </p:nvSpPr>
          <p:spPr>
            <a:xfrm rot="10800000">
              <a:off x="787397" y="2489199"/>
              <a:ext cx="10405655" cy="380999"/>
            </a:xfrm>
            <a:prstGeom prst="rightArrow">
              <a:avLst>
                <a:gd name="adj1" fmla="val 50000"/>
                <a:gd name="adj2" fmla="val 7264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" name="右矢印 5"/>
            <p:cNvSpPr/>
            <p:nvPr/>
          </p:nvSpPr>
          <p:spPr>
            <a:xfrm rot="10800000">
              <a:off x="787397" y="2197099"/>
              <a:ext cx="10405655" cy="380999"/>
            </a:xfrm>
            <a:prstGeom prst="rightArrow">
              <a:avLst>
                <a:gd name="adj1" fmla="val 50000"/>
                <a:gd name="adj2" fmla="val 72642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 rot="3324161">
              <a:off x="9953546" y="1724590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/>
                <a:t>2003</a:t>
              </a:r>
              <a:endParaRPr kumimoji="1" lang="ja-JP" altLang="en-US" sz="160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 rot="3324161">
              <a:off x="10611927" y="1744006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/>
                <a:t>1964</a:t>
              </a:r>
              <a:endParaRPr kumimoji="1" lang="ja-JP" altLang="en-US" sz="160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 rot="3324161">
              <a:off x="1017025" y="1724592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/>
                <a:t>1964</a:t>
              </a:r>
              <a:endParaRPr kumimoji="1" lang="ja-JP" altLang="en-US" sz="160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 rot="3324161">
              <a:off x="1561311" y="1724592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/>
                <a:t>1964</a:t>
              </a:r>
              <a:endParaRPr kumimoji="1" lang="ja-JP" altLang="en-US" sz="160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 rot="3324161">
              <a:off x="9342587" y="1738908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/>
                <a:t>1964</a:t>
              </a:r>
              <a:endParaRPr kumimoji="1" lang="ja-JP" altLang="en-US" sz="160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 rot="3324161">
              <a:off x="3399385" y="1744007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/>
                <a:t>1964</a:t>
              </a:r>
              <a:endParaRPr kumimoji="1" lang="ja-JP" altLang="en-US" sz="160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 rot="3324161">
              <a:off x="2798050" y="1724592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/>
                <a:t>1964</a:t>
              </a:r>
              <a:endParaRPr kumimoji="1" lang="ja-JP" altLang="en-US" sz="160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 rot="3324161">
              <a:off x="2208206" y="1744006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/>
                <a:t>1964</a:t>
              </a:r>
              <a:endParaRPr kumimoji="1" lang="ja-JP" altLang="en-US" sz="160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 rot="3324161">
              <a:off x="4592955" y="1738909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/>
                <a:t>1964</a:t>
              </a:r>
              <a:endParaRPr kumimoji="1" lang="ja-JP" altLang="en-US" sz="160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 rot="3324161">
              <a:off x="5242179" y="1738908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/>
                <a:t>1964</a:t>
              </a:r>
              <a:endParaRPr kumimoji="1" lang="ja-JP" altLang="en-US" sz="160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 rot="3324161">
              <a:off x="6360240" y="1729887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/>
                <a:t>1964</a:t>
              </a:r>
              <a:endParaRPr kumimoji="1" lang="ja-JP" altLang="en-US" sz="160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 rot="3324161">
              <a:off x="8149017" y="1733811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/>
                <a:t>1964</a:t>
              </a:r>
              <a:endParaRPr kumimoji="1" lang="ja-JP" altLang="en-US" sz="160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 rot="3324161">
              <a:off x="8741252" y="1733611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/>
                <a:t>1964</a:t>
              </a:r>
              <a:endParaRPr kumimoji="1" lang="ja-JP" altLang="en-US" sz="160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 rot="3324161">
              <a:off x="7528958" y="1729690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/>
                <a:t>1969</a:t>
              </a:r>
              <a:endParaRPr kumimoji="1" lang="ja-JP" altLang="en-US" sz="160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 rot="3324161">
              <a:off x="7000708" y="1738908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/>
                <a:t>1988</a:t>
              </a:r>
              <a:endParaRPr kumimoji="1" lang="ja-JP" altLang="en-US" sz="160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 rot="3324161">
              <a:off x="5804508" y="1720866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/>
                <a:t>1988</a:t>
              </a:r>
              <a:endParaRPr kumimoji="1" lang="ja-JP" altLang="en-US" sz="160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 rot="3324161">
              <a:off x="3997525" y="1740480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/>
                <a:t>1988</a:t>
              </a:r>
              <a:endParaRPr kumimoji="1" lang="ja-JP" altLang="en-US" sz="160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 rot="3590321">
              <a:off x="913636" y="3459776"/>
              <a:ext cx="12859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u="sng"/>
                <a:t>Shin-Osaka</a:t>
              </a:r>
              <a:endParaRPr kumimoji="1" lang="ja-JP" altLang="en-US" sz="1600" u="sng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1246036" y="2273300"/>
              <a:ext cx="225117" cy="2159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1246036" y="2565400"/>
              <a:ext cx="225117" cy="2159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1246036" y="2857500"/>
              <a:ext cx="225117" cy="2159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10910736" y="2273300"/>
              <a:ext cx="225117" cy="2159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10910736" y="2565400"/>
              <a:ext cx="225117" cy="2159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10910736" y="2857500"/>
              <a:ext cx="225117" cy="2159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3659036" y="2273300"/>
              <a:ext cx="225117" cy="2159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3659036" y="2565400"/>
              <a:ext cx="225117" cy="2159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3659036" y="2857500"/>
              <a:ext cx="225117" cy="2159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1842936" y="2273300"/>
              <a:ext cx="225117" cy="2159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1842936" y="2565400"/>
              <a:ext cx="225117" cy="2159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1842936" y="2857500"/>
              <a:ext cx="225117" cy="2159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9589936" y="2273300"/>
              <a:ext cx="225117" cy="2159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9589936" y="2565400"/>
              <a:ext cx="225117" cy="2159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9589936" y="2857500"/>
              <a:ext cx="225117" cy="2159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10263036" y="2273300"/>
              <a:ext cx="225117" cy="2159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10263036" y="2565400"/>
              <a:ext cx="225117" cy="2159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10263036" y="2857500"/>
              <a:ext cx="225117" cy="2159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 rot="3590321">
              <a:off x="1686258" y="3231176"/>
              <a:ext cx="7312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u="sng"/>
                <a:t>Kyoto</a:t>
              </a:r>
              <a:endParaRPr kumimoji="1" lang="ja-JP" altLang="en-US" sz="1600" u="sng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 rot="3590321">
              <a:off x="2249286" y="3311404"/>
              <a:ext cx="9637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err="1"/>
                <a:t>Maibara</a:t>
              </a:r>
              <a:endParaRPr kumimoji="1" lang="ja-JP" altLang="en-US" sz="1600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 rot="3590321">
              <a:off x="2689971" y="3527856"/>
              <a:ext cx="15007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/>
                <a:t>Gifu-</a:t>
              </a:r>
              <a:r>
                <a:rPr kumimoji="1" lang="en-US" altLang="ja-JP" sz="1600" err="1"/>
                <a:t>Hashima</a:t>
              </a:r>
              <a:endParaRPr kumimoji="1" lang="ja-JP" altLang="en-US" sz="160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 rot="3590321">
              <a:off x="3488600" y="3269277"/>
              <a:ext cx="9348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u="sng">
                  <a:solidFill>
                    <a:srgbClr val="C00000"/>
                  </a:solidFill>
                </a:rPr>
                <a:t>Nagoya</a:t>
              </a:r>
              <a:endParaRPr lang="ja-JP" altLang="en-US" sz="1600" b="1" u="sng">
                <a:solidFill>
                  <a:srgbClr val="C00000"/>
                </a:solidFill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 rot="3590321">
              <a:off x="3997177" y="3521989"/>
              <a:ext cx="14414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err="1"/>
                <a:t>Mikawa-Anjo</a:t>
              </a:r>
              <a:endParaRPr kumimoji="1" lang="ja-JP" altLang="en-US" sz="1600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 rot="3590321">
              <a:off x="4687282" y="3371095"/>
              <a:ext cx="1156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/>
                <a:t>Toyohashi</a:t>
              </a:r>
              <a:endParaRPr kumimoji="1" lang="ja-JP" altLang="en-US" sz="1600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 rot="3590321">
              <a:off x="5293138" y="3459132"/>
              <a:ext cx="13260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/>
                <a:t>Hamamatsu</a:t>
              </a:r>
              <a:endParaRPr kumimoji="1" lang="ja-JP" altLang="en-US" sz="1600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 rot="3590321">
              <a:off x="5998036" y="3369353"/>
              <a:ext cx="1162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err="1"/>
                <a:t>Kakegawa</a:t>
              </a:r>
              <a:endParaRPr kumimoji="1" lang="ja-JP" altLang="en-US" sz="1600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 rot="3590321">
              <a:off x="6665838" y="3345696"/>
              <a:ext cx="10374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/>
                <a:t>Shizuoka</a:t>
              </a:r>
              <a:endParaRPr kumimoji="1" lang="ja-JP" altLang="en-US" sz="1600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 rot="3590321">
              <a:off x="7193202" y="3338478"/>
              <a:ext cx="10534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/>
                <a:t>Shin-Fuji</a:t>
              </a:r>
              <a:endParaRPr kumimoji="1" lang="ja-JP" altLang="en-US" sz="1600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 rot="3590321">
              <a:off x="10756996" y="3246710"/>
              <a:ext cx="8146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u="sng"/>
                <a:t>Tokyo </a:t>
              </a:r>
              <a:endParaRPr kumimoji="1" lang="ja-JP" altLang="en-US" sz="1600" u="sng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 rot="3590321">
              <a:off x="9960658" y="3420360"/>
              <a:ext cx="12827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u="sng">
                  <a:solidFill>
                    <a:srgbClr val="C00000"/>
                  </a:solidFill>
                </a:rPr>
                <a:t>Shinagawa</a:t>
              </a:r>
              <a:endParaRPr kumimoji="1" lang="ja-JP" altLang="en-US" sz="1600" b="1" u="sng">
                <a:solidFill>
                  <a:srgbClr val="C00000"/>
                </a:solidFill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 rot="3590321">
              <a:off x="9379670" y="3341920"/>
              <a:ext cx="12410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u="sng">
                  <a:solidFill>
                    <a:srgbClr val="C00000"/>
                  </a:solidFill>
                </a:rPr>
                <a:t>Shin-</a:t>
              </a:r>
              <a:br>
                <a:rPr lang="en-US" altLang="ja-JP" sz="1600" b="1" u="sng">
                  <a:solidFill>
                    <a:srgbClr val="C00000"/>
                  </a:solidFill>
                </a:rPr>
              </a:br>
              <a:r>
                <a:rPr lang="en-US" altLang="ja-JP" sz="1600" b="1" u="sng">
                  <a:solidFill>
                    <a:srgbClr val="C00000"/>
                  </a:solidFill>
                </a:rPr>
                <a:t>Yokohama</a:t>
              </a:r>
              <a:endParaRPr lang="ja-JP" altLang="en-US" sz="1600" b="1" u="sng">
                <a:solidFill>
                  <a:srgbClr val="C00000"/>
                </a:solidFill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 rot="3590321">
              <a:off x="8885316" y="3331079"/>
              <a:ext cx="10294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err="1"/>
                <a:t>Odawara</a:t>
              </a:r>
              <a:endParaRPr kumimoji="1" lang="ja-JP" altLang="en-US" sz="1600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 rot="3590321">
              <a:off x="8448249" y="3200848"/>
              <a:ext cx="7344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/>
                <a:t>Atami</a:t>
              </a:r>
              <a:endParaRPr kumimoji="1" lang="ja-JP" altLang="en-US" sz="1600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 rot="3590321">
              <a:off x="7809006" y="3326411"/>
              <a:ext cx="9957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/>
                <a:t>Mishima</a:t>
              </a:r>
              <a:endParaRPr kumimoji="1" lang="ja-JP" altLang="en-US" sz="1600"/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2414436" y="2857500"/>
              <a:ext cx="225117" cy="2159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2998636" y="2857500"/>
              <a:ext cx="225117" cy="2159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4268636" y="2857500"/>
              <a:ext cx="225117" cy="2159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4878236" y="2857500"/>
              <a:ext cx="225117" cy="2159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5525936" y="2844800"/>
              <a:ext cx="225117" cy="2159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6199036" y="2857500"/>
              <a:ext cx="225117" cy="2159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9" name="正方形/長方形 68"/>
            <p:cNvSpPr/>
            <p:nvPr/>
          </p:nvSpPr>
          <p:spPr>
            <a:xfrm>
              <a:off x="6834036" y="2857500"/>
              <a:ext cx="225117" cy="2159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7418236" y="2857500"/>
              <a:ext cx="225117" cy="2159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7977036" y="2857500"/>
              <a:ext cx="225117" cy="2159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8586636" y="2857500"/>
              <a:ext cx="225117" cy="2159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9081936" y="2857500"/>
              <a:ext cx="225117" cy="2159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9081936" y="2565400"/>
              <a:ext cx="225117" cy="215900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7977036" y="2565400"/>
              <a:ext cx="225117" cy="215900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76" name="正方形/長方形 75"/>
            <p:cNvSpPr/>
            <p:nvPr/>
          </p:nvSpPr>
          <p:spPr>
            <a:xfrm>
              <a:off x="6846736" y="2565400"/>
              <a:ext cx="225117" cy="215900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8599336" y="2565400"/>
              <a:ext cx="225117" cy="215900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5525935" y="2565397"/>
              <a:ext cx="225117" cy="215900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4878235" y="2565397"/>
              <a:ext cx="225117" cy="215900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3011336" y="2565397"/>
              <a:ext cx="225117" cy="215900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2414436" y="2565399"/>
              <a:ext cx="225117" cy="215900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</p:grpSp>
      <p:grpSp>
        <p:nvGrpSpPr>
          <p:cNvPr id="91" name="グループ化 90"/>
          <p:cNvGrpSpPr/>
          <p:nvPr/>
        </p:nvGrpSpPr>
        <p:grpSpPr>
          <a:xfrm>
            <a:off x="176905" y="1868930"/>
            <a:ext cx="5140036" cy="1075277"/>
            <a:chOff x="986916" y="4584230"/>
            <a:chExt cx="7226979" cy="1075277"/>
          </a:xfrm>
        </p:grpSpPr>
        <p:sp>
          <p:nvSpPr>
            <p:cNvPr id="85" name="正方形/長方形 84"/>
            <p:cNvSpPr/>
            <p:nvPr/>
          </p:nvSpPr>
          <p:spPr>
            <a:xfrm>
              <a:off x="986916" y="4711700"/>
              <a:ext cx="856020" cy="21496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986916" y="5042461"/>
              <a:ext cx="856020" cy="21496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986916" y="5372566"/>
              <a:ext cx="856020" cy="214963"/>
            </a:xfrm>
            <a:prstGeom prst="rect">
              <a:avLst/>
            </a:prstGeom>
            <a:solidFill>
              <a:srgbClr val="333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1834127" y="4584230"/>
              <a:ext cx="63797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/>
                <a:t>: Limited Express “</a:t>
              </a:r>
              <a:r>
                <a:rPr kumimoji="1" lang="en-US" altLang="ja-JP" sz="2000" err="1"/>
                <a:t>Nozomi</a:t>
              </a:r>
              <a:r>
                <a:rPr kumimoji="1" lang="en-US" altLang="ja-JP" sz="2000"/>
                <a:t>”</a:t>
              </a:r>
              <a:endParaRPr kumimoji="1" lang="ja-JP" altLang="en-US" sz="2000"/>
            </a:p>
          </p:txBody>
        </p:sp>
        <p:sp>
          <p:nvSpPr>
            <p:cNvPr id="89" name="テキスト ボックス 88"/>
            <p:cNvSpPr txBox="1"/>
            <p:nvPr/>
          </p:nvSpPr>
          <p:spPr>
            <a:xfrm>
              <a:off x="1834129" y="4926771"/>
              <a:ext cx="6367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/>
                <a:t>: Limited Express “</a:t>
              </a:r>
              <a:r>
                <a:rPr kumimoji="1" lang="en-US" altLang="ja-JP" sz="2000" err="1"/>
                <a:t>Hikari</a:t>
              </a:r>
              <a:r>
                <a:rPr kumimoji="1" lang="en-US" altLang="ja-JP" sz="2000"/>
                <a:t>”</a:t>
              </a:r>
              <a:endParaRPr kumimoji="1" lang="ja-JP" altLang="en-US" sz="2000"/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1840499" y="5259397"/>
              <a:ext cx="52305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/>
                <a:t>: Limited Express “Kodama”</a:t>
              </a:r>
              <a:endParaRPr kumimoji="1" lang="ja-JP" altLang="en-US" sz="2000"/>
            </a:p>
          </p:txBody>
        </p:sp>
      </p:grpSp>
      <p:sp>
        <p:nvSpPr>
          <p:cNvPr id="101" name="右中かっこ 100"/>
          <p:cNvSpPr/>
          <p:nvPr/>
        </p:nvSpPr>
        <p:spPr>
          <a:xfrm flipH="1">
            <a:off x="1327500" y="4761924"/>
            <a:ext cx="241271" cy="96520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5" name="グループ化 104"/>
          <p:cNvGrpSpPr/>
          <p:nvPr/>
        </p:nvGrpSpPr>
        <p:grpSpPr>
          <a:xfrm>
            <a:off x="131661" y="3080786"/>
            <a:ext cx="4509431" cy="1009066"/>
            <a:chOff x="7644469" y="4656463"/>
            <a:chExt cx="4509431" cy="1009066"/>
          </a:xfrm>
        </p:grpSpPr>
        <p:sp>
          <p:nvSpPr>
            <p:cNvPr id="92" name="正方形/長方形 91"/>
            <p:cNvSpPr/>
            <p:nvPr/>
          </p:nvSpPr>
          <p:spPr>
            <a:xfrm>
              <a:off x="7644469" y="4805995"/>
              <a:ext cx="871808" cy="18191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7959921" y="4785779"/>
              <a:ext cx="225117" cy="2159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7644469" y="5123495"/>
              <a:ext cx="871808" cy="18191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7959921" y="5103279"/>
              <a:ext cx="225117" cy="215900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7657169" y="5428295"/>
              <a:ext cx="871808" cy="18191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02" name="テキスト ボックス 101"/>
            <p:cNvSpPr txBox="1"/>
            <p:nvPr/>
          </p:nvSpPr>
          <p:spPr>
            <a:xfrm>
              <a:off x="8486699" y="4656463"/>
              <a:ext cx="33116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/>
                <a:t>: All trains will stop</a:t>
              </a:r>
              <a:endParaRPr kumimoji="1" lang="ja-JP" altLang="en-US" sz="2000"/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8486699" y="4947919"/>
              <a:ext cx="35656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/>
                <a:t>: Some trains will stop</a:t>
              </a:r>
              <a:endParaRPr kumimoji="1" lang="ja-JP" altLang="en-US" sz="2000"/>
            </a:p>
          </p:txBody>
        </p:sp>
        <p:sp>
          <p:nvSpPr>
            <p:cNvPr id="104" name="テキスト ボックス 103"/>
            <p:cNvSpPr txBox="1"/>
            <p:nvPr/>
          </p:nvSpPr>
          <p:spPr>
            <a:xfrm>
              <a:off x="8499399" y="5265419"/>
              <a:ext cx="3654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/>
                <a:t>: No train will stop</a:t>
              </a:r>
              <a:endParaRPr kumimoji="1" lang="ja-JP" altLang="en-US" sz="2000"/>
            </a:p>
          </p:txBody>
        </p:sp>
      </p:grpSp>
      <p:sp>
        <p:nvSpPr>
          <p:cNvPr id="106" name="テキスト ボックス 105"/>
          <p:cNvSpPr txBox="1"/>
          <p:nvPr/>
        </p:nvSpPr>
        <p:spPr>
          <a:xfrm>
            <a:off x="173257" y="4846522"/>
            <a:ext cx="1276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/>
              <a:t>Connects to Sanyo </a:t>
            </a:r>
            <a:r>
              <a:rPr kumimoji="1" lang="en-US" altLang="ja-JP" sz="1600" err="1"/>
              <a:t>Shinkansen</a:t>
            </a:r>
            <a:endParaRPr kumimoji="1" lang="ja-JP" altLang="en-US" sz="1600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156281" y="1414811"/>
            <a:ext cx="8566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/>
              <a:t>Started with 12 stations in </a:t>
            </a:r>
            <a:r>
              <a:rPr kumimoji="1" lang="en-US" altLang="ja-JP" sz="2000"/>
              <a:t>1964 and later built 5 new stations. </a:t>
            </a:r>
            <a:endParaRPr kumimoji="1" lang="ja-JP" altLang="en-US" sz="2000"/>
          </a:p>
        </p:txBody>
      </p:sp>
      <p:graphicFrame>
        <p:nvGraphicFramePr>
          <p:cNvPr id="112" name="グラフ 1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9228004"/>
              </p:ext>
            </p:extLst>
          </p:nvPr>
        </p:nvGraphicFramePr>
        <p:xfrm>
          <a:off x="6446866" y="587696"/>
          <a:ext cx="5372535" cy="3585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0" name="テキスト ボックス 109"/>
          <p:cNvSpPr txBox="1"/>
          <p:nvPr/>
        </p:nvSpPr>
        <p:spPr>
          <a:xfrm>
            <a:off x="9821514" y="1233890"/>
            <a:ext cx="2427907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Calibri"/>
              </a:rPr>
              <a:t>Daily</a:t>
            </a:r>
            <a:r>
              <a:rPr lang="ja-JP" altLang="en-US" sz="2000" b="1" u="sng"/>
              <a:t> </a:t>
            </a:r>
            <a:r>
              <a:rPr lang="en-US" altLang="ja-JP" sz="2000" b="1" u="sng"/>
              <a:t>passengers</a:t>
            </a:r>
            <a:br>
              <a:rPr lang="en-US" altLang="ja-JP" sz="2000" b="1" u="sng"/>
            </a:br>
            <a:r>
              <a:rPr lang="en-US" altLang="ja-JP" sz="2000" b="1" u="sng"/>
              <a:t>(FY 2019/ per day)</a:t>
            </a:r>
            <a:endParaRPr kumimoji="0" lang="ja-JP" altLang="en-US" sz="20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ea typeface="+mj-ea"/>
              <a:cs typeface="+mj-cs"/>
              <a:sym typeface="Calibri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050203" y="3596325"/>
            <a:ext cx="4625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/>
              <a:t>*Nozomi stations: stations which Nozomi Express stops</a:t>
            </a:r>
          </a:p>
          <a:p>
            <a:pPr algn="r"/>
            <a:r>
              <a:rPr lang="en-US" altLang="ja-JP" sz="1200"/>
              <a:t> (Tokyo, Shinagawa, Nagoya, Kyoto, Shin-Osaka)</a:t>
            </a:r>
            <a:endParaRPr kumimoji="1" lang="en-US" altLang="ja-JP" sz="1200"/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800AED13-9AF4-4CF5-B4E2-CCB2D6B1F668}"/>
              </a:ext>
            </a:extLst>
          </p:cNvPr>
          <p:cNvSpPr txBox="1"/>
          <p:nvPr/>
        </p:nvSpPr>
        <p:spPr>
          <a:xfrm>
            <a:off x="-12941" y="186517"/>
            <a:ext cx="1203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2400" b="1" i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Part2:</a:t>
            </a:r>
            <a:r>
              <a:rPr lang="ja-JP" altLang="en-US" sz="2400" b="1" i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b="1" i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impact Shinkansen has had  on economic growth in urban areas</a:t>
            </a:r>
            <a:endParaRPr lang="ja-JP" altLang="en-US" sz="2400" b="1" i="1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724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5586240" y="966912"/>
            <a:ext cx="3820620" cy="4213755"/>
            <a:chOff x="1423031" y="4026960"/>
            <a:chExt cx="3035485" cy="2833194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4062"/>
            <a:stretch/>
          </p:blipFill>
          <p:spPr bwMode="auto">
            <a:xfrm>
              <a:off x="1423031" y="4056151"/>
              <a:ext cx="3014690" cy="2804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286" t="27791" r="80952" b="69382"/>
            <a:stretch/>
          </p:blipFill>
          <p:spPr>
            <a:xfrm>
              <a:off x="3334911" y="4026960"/>
              <a:ext cx="1123605" cy="260346"/>
            </a:xfrm>
            <a:prstGeom prst="rect">
              <a:avLst/>
            </a:prstGeom>
          </p:spPr>
        </p:pic>
      </p:grpSp>
      <p:grpSp>
        <p:nvGrpSpPr>
          <p:cNvPr id="7" name="グループ化 6"/>
          <p:cNvGrpSpPr/>
          <p:nvPr/>
        </p:nvGrpSpPr>
        <p:grpSpPr>
          <a:xfrm>
            <a:off x="7477973" y="2656525"/>
            <a:ext cx="4042256" cy="4159456"/>
            <a:chOff x="6830367" y="4078006"/>
            <a:chExt cx="2902189" cy="277999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6595"/>
            <a:stretch/>
          </p:blipFill>
          <p:spPr bwMode="auto">
            <a:xfrm>
              <a:off x="6830367" y="4082034"/>
              <a:ext cx="2892079" cy="2775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597" t="28261" r="33403" b="69438"/>
            <a:stretch/>
          </p:blipFill>
          <p:spPr>
            <a:xfrm>
              <a:off x="8475668" y="4078006"/>
              <a:ext cx="1256888" cy="231154"/>
            </a:xfrm>
            <a:prstGeom prst="rect">
              <a:avLst/>
            </a:prstGeom>
          </p:spPr>
        </p:pic>
      </p:grpSp>
      <p:grpSp>
        <p:nvGrpSpPr>
          <p:cNvPr id="6" name="グループ化 5"/>
          <p:cNvGrpSpPr/>
          <p:nvPr/>
        </p:nvGrpSpPr>
        <p:grpSpPr>
          <a:xfrm>
            <a:off x="1534510" y="1432620"/>
            <a:ext cx="3591339" cy="2353775"/>
            <a:chOff x="1973943" y="4161477"/>
            <a:chExt cx="4949128" cy="269652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185" y="4161477"/>
              <a:ext cx="4337886" cy="2696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1973943" y="4930718"/>
              <a:ext cx="2275014" cy="2974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713" tIns="25713" rIns="25713" bIns="25713" numCol="1" spcCol="38100" rtlCol="0" anchor="t">
              <a:spAutoFit/>
            </a:bodyPr>
            <a:lstStyle/>
            <a:p>
              <a:pPr defTabSz="514277" hangingPunct="0"/>
              <a:r>
                <a:rPr lang="en-US" altLang="ja-JP" sz="1350">
                  <a:solidFill>
                    <a:srgbClr val="FF0000"/>
                  </a:solidFill>
                </a:rPr>
                <a:t>25km from Tokyo</a:t>
              </a:r>
              <a:endParaRPr kumimoji="0" lang="ja-JP" altLang="en-US" sz="1350">
                <a:solidFill>
                  <a:srgbClr val="FF0000"/>
                </a:solidFill>
                <a:sym typeface="Calibri"/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4952749" y="6241573"/>
              <a:ext cx="621616" cy="2974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25713" tIns="25713" rIns="25713" bIns="25713" numCol="1" spcCol="38100" rtlCol="0" anchor="t">
              <a:spAutoFit/>
            </a:bodyPr>
            <a:lstStyle/>
            <a:p>
              <a:pPr defTabSz="514277" hangingPunct="0"/>
              <a:r>
                <a:rPr kumimoji="0" lang="en-US" altLang="ja-JP" sz="1350">
                  <a:solidFill>
                    <a:schemeClr val="bg1"/>
                  </a:solidFill>
                  <a:latin typeface="+mj-lt"/>
                  <a:ea typeface="+mj-ea"/>
                  <a:cs typeface="+mj-cs"/>
                  <a:sym typeface="Calibri"/>
                </a:rPr>
                <a:t>Shin-</a:t>
              </a:r>
              <a:endParaRPr kumimoji="0" lang="ja-JP" altLang="en-US" sz="135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9513221" y="1261997"/>
            <a:ext cx="2316775" cy="975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713" tIns="25713" rIns="25713" bIns="25713" numCol="1" spcCol="38100" rtlCol="0" anchor="t">
            <a:spAutoFit/>
          </a:bodyPr>
          <a:lstStyle/>
          <a:p>
            <a:pPr defTabSz="514277" hangingPunct="0"/>
            <a:r>
              <a:rPr kumimoji="0" lang="en-US" altLang="ja-JP" sz="2000" b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New Station</a:t>
            </a:r>
            <a:r>
              <a:rPr lang="en-US" altLang="ja-JP" sz="2000" b="1">
                <a:latin typeface="Arial" panose="020B0604020202020204" pitchFamily="34" charset="0"/>
                <a:cs typeface="Arial" panose="020B0604020202020204" pitchFamily="34" charset="0"/>
              </a:rPr>
              <a:t> opened </a:t>
            </a:r>
          </a:p>
          <a:p>
            <a:pPr defTabSz="514277" hangingPunct="0"/>
            <a:r>
              <a:rPr lang="en-US" altLang="ja-JP" sz="2000" b="1">
                <a:latin typeface="Arial" panose="020B0604020202020204" pitchFamily="34" charset="0"/>
                <a:cs typeface="Arial" panose="020B0604020202020204" pitchFamily="34" charset="0"/>
              </a:rPr>
              <a:t>in 1964</a:t>
            </a:r>
          </a:p>
        </p:txBody>
      </p:sp>
      <p:grpSp>
        <p:nvGrpSpPr>
          <p:cNvPr id="19" name="グループ化 18"/>
          <p:cNvGrpSpPr/>
          <p:nvPr/>
        </p:nvGrpSpPr>
        <p:grpSpPr>
          <a:xfrm>
            <a:off x="654742" y="3853840"/>
            <a:ext cx="4471107" cy="2634642"/>
            <a:chOff x="5682804" y="860443"/>
            <a:chExt cx="6509196" cy="3371025"/>
          </a:xfrm>
        </p:grpSpPr>
        <p:graphicFrame>
          <p:nvGraphicFramePr>
            <p:cNvPr id="14" name="グラフ 13"/>
            <p:cNvGraphicFramePr/>
            <p:nvPr>
              <p:extLst>
                <p:ext uri="{D42A27DB-BD31-4B8C-83A1-F6EECF244321}">
                  <p14:modId xmlns:p14="http://schemas.microsoft.com/office/powerpoint/2010/main" val="1436115093"/>
                </p:ext>
              </p:extLst>
            </p:nvPr>
          </p:nvGraphicFramePr>
          <p:xfrm>
            <a:off x="5791545" y="1225403"/>
            <a:ext cx="6400455" cy="30060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5" name="テキスト ボックス 14"/>
            <p:cNvSpPr txBox="1"/>
            <p:nvPr/>
          </p:nvSpPr>
          <p:spPr>
            <a:xfrm>
              <a:off x="5682804" y="860443"/>
              <a:ext cx="2305074" cy="3752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25713" tIns="25713" rIns="25713" bIns="25713" numCol="1" spcCol="38100" rtlCol="0" anchor="t">
              <a:spAutoFit/>
            </a:bodyPr>
            <a:lstStyle/>
            <a:p>
              <a:pPr defTabSz="514277" hangingPunct="0"/>
              <a:r>
                <a:rPr kumimoji="0" lang="en-US" altLang="ja-JP" sz="1600" b="1" u="sng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Calibri"/>
                </a:rPr>
                <a:t>Daily</a:t>
              </a:r>
              <a:r>
                <a:rPr kumimoji="0" lang="ja-JP" altLang="en-US" sz="1600" b="1" u="sng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kumimoji="0" lang="en-US" altLang="ja-JP" sz="1600" b="1" u="sng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Calibri"/>
                </a:rPr>
                <a:t>Passengers</a:t>
              </a:r>
              <a:endParaRPr kumimoji="0" lang="ja-JP" altLang="en-US" sz="1600" b="1" u="sng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7942316" y="1170280"/>
              <a:ext cx="1505637" cy="3752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25713" tIns="25713" rIns="25713" bIns="25713" numCol="1" spcCol="38100" rtlCol="0" anchor="t">
              <a:spAutoFit/>
            </a:bodyPr>
            <a:lstStyle/>
            <a:p>
              <a:pPr defTabSz="514277" hangingPunct="0"/>
              <a:r>
                <a:rPr kumimoji="0" lang="en-US" altLang="ja-JP" sz="1600" err="1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Calibri"/>
                </a:rPr>
                <a:t>Shinkansen</a:t>
              </a:r>
              <a:endParaRPr kumimoji="0" lang="ja-JP" altLang="en-US" sz="160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9761656" y="1170280"/>
              <a:ext cx="2280921" cy="3752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25713" tIns="25713" rIns="25713" bIns="25713" numCol="1" spcCol="38100" rtlCol="0" anchor="t">
              <a:spAutoFit/>
            </a:bodyPr>
            <a:lstStyle/>
            <a:p>
              <a:pPr defTabSz="514277" hangingPunct="0"/>
              <a:r>
                <a:rPr kumimoji="0" lang="en-US" altLang="ja-JP" sz="1600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Calibri"/>
                </a:rPr>
                <a:t>Conventional(JR)</a:t>
              </a:r>
              <a:endParaRPr kumimoji="0" lang="ja-JP" altLang="en-US" sz="160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26" name="テキスト ボックス 6">
            <a:extLst>
              <a:ext uri="{FF2B5EF4-FFF2-40B4-BE49-F238E27FC236}">
                <a16:creationId xmlns:a16="http://schemas.microsoft.com/office/drawing/2014/main" id="{8CEF1B15-6139-45A5-A29E-E7D45BD61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45" y="1028786"/>
            <a:ext cx="9036050" cy="2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lnSpc>
                <a:spcPts val="2000"/>
              </a:lnSpc>
            </a:pPr>
            <a:r>
              <a:rPr lang="en-US" altLang="ja-JP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Shin-</a:t>
            </a:r>
            <a:r>
              <a:rPr lang="en-US" altLang="ja-JP" sz="2400" b="1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yokohama</a:t>
            </a:r>
            <a:r>
              <a:rPr lang="en-US" altLang="ja-JP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Station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96221B1-06C5-43E4-820B-CBC2FBA99F1D}"/>
              </a:ext>
            </a:extLst>
          </p:cNvPr>
          <p:cNvSpPr txBox="1"/>
          <p:nvPr/>
        </p:nvSpPr>
        <p:spPr>
          <a:xfrm>
            <a:off x="1967548" y="6359543"/>
            <a:ext cx="1021152" cy="2673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713" tIns="25713" rIns="25713" bIns="25713" numCol="1" spcCol="38100" rtlCol="0" anchor="t">
            <a:spAutoFit/>
          </a:bodyPr>
          <a:lstStyle/>
          <a:p>
            <a:pPr defTabSz="514277" hangingPunct="0"/>
            <a:r>
              <a:rPr kumimoji="0" lang="en-US" altLang="ja-JP" sz="140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/>
              </a:rPr>
              <a:t>1964  /  2018</a:t>
            </a:r>
            <a:endParaRPr kumimoji="0" lang="ja-JP" altLang="en-US" sz="160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9082654-E604-4DEC-B462-4629F3918EC1}"/>
              </a:ext>
            </a:extLst>
          </p:cNvPr>
          <p:cNvSpPr txBox="1"/>
          <p:nvPr/>
        </p:nvSpPr>
        <p:spPr>
          <a:xfrm>
            <a:off x="3767465" y="6359543"/>
            <a:ext cx="1021152" cy="2673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713" tIns="25713" rIns="25713" bIns="25713" numCol="1" spcCol="38100" rtlCol="0" anchor="t">
            <a:spAutoFit/>
          </a:bodyPr>
          <a:lstStyle/>
          <a:p>
            <a:pPr defTabSz="514277" hangingPunct="0"/>
            <a:r>
              <a:rPr kumimoji="0" lang="en-US" altLang="ja-JP" sz="140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/>
              </a:rPr>
              <a:t>1964  /  2018</a:t>
            </a:r>
            <a:endParaRPr kumimoji="0" lang="ja-JP" altLang="en-US" sz="160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EE63797-FD0B-431C-A4E8-EB178191BB4B}"/>
              </a:ext>
            </a:extLst>
          </p:cNvPr>
          <p:cNvSpPr txBox="1"/>
          <p:nvPr/>
        </p:nvSpPr>
        <p:spPr>
          <a:xfrm>
            <a:off x="-12941" y="186517"/>
            <a:ext cx="1203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2400" b="1" i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Part2:</a:t>
            </a:r>
            <a:r>
              <a:rPr lang="ja-JP" altLang="en-US" sz="2400" b="1" i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b="1" i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impact Shinkansen has had  on economic growth in urban areas</a:t>
            </a:r>
            <a:endParaRPr lang="ja-JP" altLang="en-US" sz="2400" b="1" i="1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422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10"/>
          <p:cNvSpPr txBox="1">
            <a:spLocks noChangeArrowheads="1"/>
          </p:cNvSpPr>
          <p:nvPr/>
        </p:nvSpPr>
        <p:spPr bwMode="auto">
          <a:xfrm>
            <a:off x="1048065" y="1167291"/>
            <a:ext cx="47310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Population growth of Shin-Yokohama </a:t>
            </a:r>
            <a:endParaRPr lang="ja-JP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432379" y="6120635"/>
            <a:ext cx="4346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t>Population of Shin-Yokohama block 1 - 3</a:t>
            </a:r>
          </a:p>
          <a:p>
            <a:pPr>
              <a:defRPr/>
            </a:pPr>
            <a:r>
              <a:rPr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t>Source: City of Yokohama</a:t>
            </a:r>
            <a:endParaRPr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テキスト ボックス 10"/>
          <p:cNvSpPr txBox="1">
            <a:spLocks noChangeArrowheads="1"/>
          </p:cNvSpPr>
          <p:nvPr/>
        </p:nvSpPr>
        <p:spPr bwMode="auto">
          <a:xfrm>
            <a:off x="6581334" y="1026930"/>
            <a:ext cx="44694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Changes in land prices around </a:t>
            </a:r>
          </a:p>
          <a:p>
            <a:pPr algn="ctr"/>
            <a:r>
              <a:rPr lang="en-US" altLang="ja-JP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Shin-Yokohama station</a:t>
            </a:r>
            <a:endParaRPr lang="ja-JP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4" t="9789" b="6602"/>
          <a:stretch/>
        </p:blipFill>
        <p:spPr>
          <a:xfrm>
            <a:off x="6491635" y="1528532"/>
            <a:ext cx="5326668" cy="4877192"/>
          </a:xfrm>
          <a:prstGeom prst="rect">
            <a:avLst/>
          </a:prstGeom>
        </p:spPr>
      </p:pic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B9F8C9B7-42C0-43AA-AAD2-A2ADA90D2F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9770493"/>
              </p:ext>
            </p:extLst>
          </p:nvPr>
        </p:nvGraphicFramePr>
        <p:xfrm>
          <a:off x="719835" y="1813622"/>
          <a:ext cx="5059256" cy="4307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5F77FE6-E3F2-4DD0-9CBE-4835314612A4}"/>
              </a:ext>
            </a:extLst>
          </p:cNvPr>
          <p:cNvSpPr txBox="1"/>
          <p:nvPr/>
        </p:nvSpPr>
        <p:spPr>
          <a:xfrm>
            <a:off x="-12941" y="186517"/>
            <a:ext cx="1203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2400" b="1" i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Part2:</a:t>
            </a:r>
            <a:r>
              <a:rPr lang="ja-JP" altLang="en-US" sz="2400" b="1" i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b="1" i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impact Shinkansen has had  on economic growth in urban areas</a:t>
            </a:r>
            <a:endParaRPr lang="ja-JP" altLang="en-US" sz="2400" b="1" i="1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468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828" y="667674"/>
            <a:ext cx="5630729" cy="231140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" t="6254" r="1443" b="3382"/>
          <a:stretch/>
        </p:blipFill>
        <p:spPr>
          <a:xfrm>
            <a:off x="277732" y="2588822"/>
            <a:ext cx="5176702" cy="3053764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277732" y="1635696"/>
            <a:ext cx="453592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20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Conventional rail station opened in 1886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libri"/>
              </a:rPr>
              <a:t>Shinkansen</a:t>
            </a:r>
            <a:r>
              <a:rPr kumimoji="0" lang="en-US" altLang="ja-JP" sz="2000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libri"/>
              </a:rPr>
              <a:t> station opened in 2003</a:t>
            </a:r>
            <a:endParaRPr kumimoji="0" lang="ja-JP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7" name="テキスト ボックス 6"/>
          <p:cNvSpPr txBox="1">
            <a:spLocks noChangeArrowheads="1"/>
          </p:cNvSpPr>
          <p:nvPr/>
        </p:nvSpPr>
        <p:spPr bwMode="auto">
          <a:xfrm>
            <a:off x="277732" y="1156823"/>
            <a:ext cx="9036050" cy="2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lnSpc>
                <a:spcPts val="2000"/>
              </a:lnSpc>
            </a:pPr>
            <a:r>
              <a:rPr lang="en-US" altLang="ja-JP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Shinagawa Station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6078828" y="2978158"/>
            <a:ext cx="5937952" cy="3770128"/>
            <a:chOff x="107504" y="764704"/>
            <a:chExt cx="8856984" cy="5623482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653" t="37664" r="21875" b="16724"/>
            <a:stretch/>
          </p:blipFill>
          <p:spPr>
            <a:xfrm>
              <a:off x="107504" y="764704"/>
              <a:ext cx="8856984" cy="5623482"/>
            </a:xfrm>
            <a:prstGeom prst="rect">
              <a:avLst/>
            </a:prstGeom>
          </p:spPr>
        </p:pic>
        <p:sp>
          <p:nvSpPr>
            <p:cNvPr id="14" name="線吹き出し 1 (枠付き) 13"/>
            <p:cNvSpPr/>
            <p:nvPr/>
          </p:nvSpPr>
          <p:spPr>
            <a:xfrm>
              <a:off x="524877" y="4797151"/>
              <a:ext cx="3003805" cy="1008111"/>
            </a:xfrm>
            <a:prstGeom prst="borderCallout1">
              <a:avLst>
                <a:gd name="adj1" fmla="val -428"/>
                <a:gd name="adj2" fmla="val 49698"/>
                <a:gd name="adj3" fmla="val -109963"/>
                <a:gd name="adj4" fmla="val 105393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Former Site of Shinagawa Depot Railway Yard</a:t>
              </a:r>
              <a:endParaRPr kumimoji="1" lang="ja-JP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線吹き出し 1 (枠付き) 14"/>
            <p:cNvSpPr/>
            <p:nvPr/>
          </p:nvSpPr>
          <p:spPr>
            <a:xfrm>
              <a:off x="4224846" y="5578857"/>
              <a:ext cx="4488731" cy="792088"/>
            </a:xfrm>
            <a:prstGeom prst="borderCallout1">
              <a:avLst>
                <a:gd name="adj1" fmla="val 240"/>
                <a:gd name="adj2" fmla="val 42418"/>
                <a:gd name="adj3" fmla="val -132099"/>
                <a:gd name="adj4" fmla="val 25941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Shinkansen</a:t>
              </a:r>
              <a:r>
                <a:rPr kumimoji="1" lang="en-US" altLang="ja-JP" sz="1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Shinagawa Station</a:t>
              </a:r>
            </a:p>
            <a:p>
              <a:pPr algn="ctr"/>
              <a:r>
                <a:rPr lang="en-US" altLang="ja-JP" sz="1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(Future Chuo </a:t>
              </a:r>
              <a:r>
                <a:rPr lang="en-US" altLang="ja-JP" sz="140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Shinkansen</a:t>
              </a:r>
              <a:r>
                <a:rPr lang="en-US" altLang="ja-JP" sz="1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Station)</a:t>
              </a:r>
              <a:endParaRPr kumimoji="1" lang="ja-JP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正方形/長方形 5"/>
          <p:cNvSpPr/>
          <p:nvPr/>
        </p:nvSpPr>
        <p:spPr>
          <a:xfrm>
            <a:off x="10559411" y="2982209"/>
            <a:ext cx="1469486" cy="37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kumimoji="1" lang="ja-JP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0240071" y="679685"/>
            <a:ext cx="1469486" cy="37430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>
                <a:latin typeface="Times New Roman" panose="02020603050405020304" pitchFamily="18" charset="0"/>
                <a:cs typeface="Times New Roman" panose="02020603050405020304" pitchFamily="18" charset="0"/>
              </a:rPr>
              <a:t>1995</a:t>
            </a:r>
            <a:endParaRPr kumimoji="1" lang="ja-JP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02B0-5D6B-48B6-B3FA-611CA2B0983F}" type="slidenum">
              <a:rPr kumimoji="1"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13F3800-7BD6-4A4B-B0B1-C3C595F660EB}"/>
              </a:ext>
            </a:extLst>
          </p:cNvPr>
          <p:cNvSpPr txBox="1"/>
          <p:nvPr/>
        </p:nvSpPr>
        <p:spPr>
          <a:xfrm>
            <a:off x="-12941" y="130761"/>
            <a:ext cx="1203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2400" b="1" i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Part2:</a:t>
            </a:r>
            <a:r>
              <a:rPr lang="ja-JP" altLang="en-US" sz="2400" b="1" i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b="1" i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impact Shinkansen has had  on economic growth in urban areas</a:t>
            </a:r>
            <a:endParaRPr lang="ja-JP" altLang="en-US" sz="2400" b="1" i="1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705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63945AADDA0E64380262D279AC98B71" ma:contentTypeVersion="15" ma:contentTypeDescription="新しいドキュメントを作成します。" ma:contentTypeScope="" ma:versionID="68b1a01ba7fd13e03948468e292007d4">
  <xsd:schema xmlns:xsd="http://www.w3.org/2001/XMLSchema" xmlns:xs="http://www.w3.org/2001/XMLSchema" xmlns:p="http://schemas.microsoft.com/office/2006/metadata/properties" xmlns:ns1="http://schemas.microsoft.com/sharepoint/v3" xmlns:ns2="e4028f7c-2baa-417b-bdc2-c08c5db06c2a" xmlns:ns3="432cbba8-aa7e-4f32-abcd-6fa84960d3ec" targetNamespace="http://schemas.microsoft.com/office/2006/metadata/properties" ma:root="true" ma:fieldsID="139ab4860a2fc87983321013de49ebe7" ns1:_="" ns2:_="" ns3:_="">
    <xsd:import namespace="http://schemas.microsoft.com/sharepoint/v3"/>
    <xsd:import namespace="e4028f7c-2baa-417b-bdc2-c08c5db06c2a"/>
    <xsd:import namespace="432cbba8-aa7e-4f32-abcd-6fa84960d3e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統合コンプライアンス ポリシーのプロパティ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統合コンプライアンス ポリシーの UI アクション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028f7c-2baa-417b-bdc2-c08c5db06c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2cbba8-aa7e-4f32-abcd-6fa84960d3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3C1D14-E463-4881-80FB-F74583E62DA1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sharepoint/v3"/>
    <ds:schemaRef ds:uri="http://purl.org/dc/elements/1.1/"/>
    <ds:schemaRef ds:uri="http://www.w3.org/XML/1998/namespace"/>
    <ds:schemaRef ds:uri="http://purl.org/dc/terms/"/>
    <ds:schemaRef ds:uri="432cbba8-aa7e-4f32-abcd-6fa84960d3ec"/>
    <ds:schemaRef ds:uri="e4028f7c-2baa-417b-bdc2-c08c5db06c2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AD4B05C-62A7-4B3B-A93E-1CA621E2BF9C}">
  <ds:schemaRefs>
    <ds:schemaRef ds:uri="432cbba8-aa7e-4f32-abcd-6fa84960d3ec"/>
    <ds:schemaRef ds:uri="e4028f7c-2baa-417b-bdc2-c08c5db06c2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1C09752-F867-4DFB-81F8-F5FBD1917A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2516</Words>
  <Application>Microsoft Office PowerPoint</Application>
  <PresentationFormat>Widescreen</PresentationFormat>
  <Paragraphs>432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ＭＳ ゴシック</vt:lpstr>
      <vt:lpstr>ＭＳ Ｐゴシック</vt:lpstr>
      <vt:lpstr>游ゴシック</vt:lpstr>
      <vt:lpstr>游ゴシック Light</vt:lpstr>
      <vt:lpstr>Arial</vt:lpstr>
      <vt:lpstr>Cambria</vt:lpstr>
      <vt:lpstr>Times New Roman</vt:lpstr>
      <vt:lpstr>Office テーマ</vt:lpstr>
      <vt:lpstr>デザインの設定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JRC</dc:creator>
  <cp:lastModifiedBy>natasha.zulkifli</cp:lastModifiedBy>
  <cp:revision>5</cp:revision>
  <dcterms:created xsi:type="dcterms:W3CDTF">2021-06-17T02:40:23Z</dcterms:created>
  <dcterms:modified xsi:type="dcterms:W3CDTF">2021-07-01T02:05:52Z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0x010100A63945AADDA0E64380262D279AC98B71</vt:lpwstr>
  </property>
</Properties>
</file>